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theme/themeOverride2.xml" ContentType="application/vnd.openxmlformats-officedocument.themeOverr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99" autoAdjust="0"/>
    <p:restoredTop sz="94660"/>
  </p:normalViewPr>
  <p:slideViewPr>
    <p:cSldViewPr showGuides="1">
      <p:cViewPr>
        <p:scale>
          <a:sx n="70" d="100"/>
          <a:sy n="70" d="100"/>
        </p:scale>
        <p:origin x="-1164" y="-7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Planilha_do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Planilha_do_Microsoft_Office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Planilha_do_Microsoft_Office_Excel3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cat>
            <c:numRef>
              <c:f>Plan1!$A$2:$A$8</c:f>
              <c:numCache>
                <c:formatCode>General</c:formatCode>
                <c:ptCount val="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</c:numCache>
            </c:numRef>
          </c:cat>
          <c:val>
            <c:numRef>
              <c:f>Plan1!$B$2:$B$8</c:f>
              <c:numCache>
                <c:formatCode>General</c:formatCode>
                <c:ptCount val="7"/>
                <c:pt idx="0">
                  <c:v>70</c:v>
                </c:pt>
                <c:pt idx="1">
                  <c:v>60</c:v>
                </c:pt>
                <c:pt idx="2">
                  <c:v>50</c:v>
                </c:pt>
                <c:pt idx="3">
                  <c:v>40</c:v>
                </c:pt>
                <c:pt idx="4">
                  <c:v>30</c:v>
                </c:pt>
                <c:pt idx="5">
                  <c:v>20</c:v>
                </c:pt>
                <c:pt idx="6">
                  <c:v>10</c:v>
                </c:pt>
              </c:numCache>
            </c:numRef>
          </c:val>
        </c:ser>
        <c:dLbls/>
        <c:axId val="80507264"/>
        <c:axId val="80508800"/>
      </c:barChart>
      <c:catAx>
        <c:axId val="80507264"/>
        <c:scaling>
          <c:orientation val="minMax"/>
        </c:scaling>
        <c:axPos val="b"/>
        <c:numFmt formatCode="General" sourceLinked="1"/>
        <c:tickLblPos val="nextTo"/>
        <c:crossAx val="80508800"/>
        <c:crosses val="autoZero"/>
        <c:auto val="1"/>
        <c:lblAlgn val="ctr"/>
        <c:lblOffset val="100"/>
      </c:catAx>
      <c:valAx>
        <c:axId val="80508800"/>
        <c:scaling>
          <c:orientation val="minMax"/>
        </c:scaling>
        <c:axPos val="l"/>
        <c:majorGridlines/>
        <c:numFmt formatCode="General" sourceLinked="1"/>
        <c:tickLblPos val="nextTo"/>
        <c:crossAx val="8050726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pt-B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cat>
            <c:numRef>
              <c:f>Plan1!$A$2:$A$6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Plan1!$B$2:$B$6</c:f>
              <c:numCache>
                <c:formatCode>General</c:formatCode>
                <c:ptCount val="5"/>
                <c:pt idx="0">
                  <c:v>10</c:v>
                </c:pt>
                <c:pt idx="1">
                  <c:v>7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</c:ser>
        <c:dLbls/>
        <c:axId val="80561664"/>
        <c:axId val="80563200"/>
      </c:barChart>
      <c:catAx>
        <c:axId val="80561664"/>
        <c:scaling>
          <c:orientation val="minMax"/>
        </c:scaling>
        <c:axPos val="b"/>
        <c:numFmt formatCode="General" sourceLinked="1"/>
        <c:tickLblPos val="nextTo"/>
        <c:crossAx val="80563200"/>
        <c:crosses val="autoZero"/>
        <c:auto val="1"/>
        <c:lblAlgn val="ctr"/>
        <c:lblOffset val="100"/>
      </c:catAx>
      <c:valAx>
        <c:axId val="80563200"/>
        <c:scaling>
          <c:orientation val="minMax"/>
        </c:scaling>
        <c:axPos val="l"/>
        <c:majorGridlines/>
        <c:numFmt formatCode="General" sourceLinked="1"/>
        <c:tickLblPos val="nextTo"/>
        <c:crossAx val="8056166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pt-BR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ser>
          <c:idx val="0"/>
          <c:order val="0"/>
          <c:tx>
            <c:strRef>
              <c:f>Plan1!$B$1</c:f>
              <c:strCache>
                <c:ptCount val="1"/>
                <c:pt idx="0">
                  <c:v>Série 1</c:v>
                </c:pt>
              </c:strCache>
            </c:strRef>
          </c:tx>
          <c:marker>
            <c:symbol val="none"/>
          </c:marker>
          <c:cat>
            <c:numRef>
              <c:f>Plan1!$A$2:$A$6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Plan1!$B$2:$B$6</c:f>
              <c:numCache>
                <c:formatCode>General</c:formatCode>
                <c:ptCount val="5"/>
                <c:pt idx="0">
                  <c:v>10</c:v>
                </c:pt>
                <c:pt idx="1">
                  <c:v>7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Série 2</c:v>
                </c:pt>
              </c:strCache>
            </c:strRef>
          </c:tx>
          <c:marker>
            <c:symbol val="none"/>
          </c:marker>
          <c:cat>
            <c:numRef>
              <c:f>Plan1!$A$2:$A$6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cat>
          <c:val>
            <c:numRef>
              <c:f>Plan1!$C$2:$C$6</c:f>
              <c:numCache>
                <c:formatCode>General</c:formatCode>
                <c:ptCount val="5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</c:numCache>
            </c:numRef>
          </c:val>
        </c:ser>
        <c:dLbls/>
        <c:marker val="1"/>
        <c:axId val="80453632"/>
        <c:axId val="80455168"/>
      </c:lineChart>
      <c:catAx>
        <c:axId val="80453632"/>
        <c:scaling>
          <c:orientation val="minMax"/>
        </c:scaling>
        <c:axPos val="b"/>
        <c:numFmt formatCode="General" sourceLinked="1"/>
        <c:majorTickMark val="none"/>
        <c:tickLblPos val="nextTo"/>
        <c:crossAx val="80455168"/>
        <c:crosses val="autoZero"/>
        <c:auto val="1"/>
        <c:lblAlgn val="ctr"/>
        <c:lblOffset val="100"/>
      </c:catAx>
      <c:valAx>
        <c:axId val="8045516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804536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pt-BR"/>
    </a:p>
  </c:txPr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6A7F02-15D0-496D-806C-44908A3E2B89}" type="doc">
      <dgm:prSet loTypeId="urn:microsoft.com/office/officeart/2005/8/layout/process4" loCatId="process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pt-BR"/>
        </a:p>
      </dgm:t>
    </dgm:pt>
    <dgm:pt modelId="{4F1C3B04-C0E8-4D9B-A59D-C6CF199C3CF3}">
      <dgm:prSet phldrT="[Texto]"/>
      <dgm:spPr/>
      <dgm:t>
        <a:bodyPr/>
        <a:lstStyle/>
        <a:p>
          <a:r>
            <a:rPr lang="pt-BR" dirty="0" smtClean="0"/>
            <a:t>Necessidade</a:t>
          </a:r>
          <a:endParaRPr lang="pt-BR" dirty="0"/>
        </a:p>
      </dgm:t>
    </dgm:pt>
    <dgm:pt modelId="{7D48B10C-C186-465D-94DA-DF647C7AC55D}" type="parTrans" cxnId="{81C22A0C-3366-4EDE-87F5-11953428FE60}">
      <dgm:prSet/>
      <dgm:spPr/>
      <dgm:t>
        <a:bodyPr/>
        <a:lstStyle/>
        <a:p>
          <a:endParaRPr lang="pt-BR"/>
        </a:p>
      </dgm:t>
    </dgm:pt>
    <dgm:pt modelId="{FCFE4600-3CEF-4417-8802-80527E6C8D5F}" type="sibTrans" cxnId="{81C22A0C-3366-4EDE-87F5-11953428FE60}">
      <dgm:prSet/>
      <dgm:spPr/>
      <dgm:t>
        <a:bodyPr/>
        <a:lstStyle/>
        <a:p>
          <a:endParaRPr lang="pt-BR"/>
        </a:p>
      </dgm:t>
    </dgm:pt>
    <dgm:pt modelId="{77D31BC3-C415-4D3F-A528-48A98689441E}">
      <dgm:prSet phldrT="[Texto]"/>
      <dgm:spPr/>
      <dgm:t>
        <a:bodyPr/>
        <a:lstStyle/>
        <a:p>
          <a:r>
            <a:rPr lang="pt-BR" dirty="0" smtClean="0"/>
            <a:t>Consumo</a:t>
          </a:r>
          <a:endParaRPr lang="pt-BR" dirty="0"/>
        </a:p>
      </dgm:t>
    </dgm:pt>
    <dgm:pt modelId="{9F33BD10-B81D-43F3-9EEF-0C33880DE324}" type="parTrans" cxnId="{BA107BB8-D41D-4E9A-80DF-20E989CC887B}">
      <dgm:prSet/>
      <dgm:spPr/>
      <dgm:t>
        <a:bodyPr/>
        <a:lstStyle/>
        <a:p>
          <a:endParaRPr lang="pt-BR"/>
        </a:p>
      </dgm:t>
    </dgm:pt>
    <dgm:pt modelId="{9D663718-D4ED-4D9A-A28A-2DBE9A2595DA}" type="sibTrans" cxnId="{BA107BB8-D41D-4E9A-80DF-20E989CC887B}">
      <dgm:prSet/>
      <dgm:spPr/>
      <dgm:t>
        <a:bodyPr/>
        <a:lstStyle/>
        <a:p>
          <a:endParaRPr lang="pt-BR"/>
        </a:p>
      </dgm:t>
    </dgm:pt>
    <dgm:pt modelId="{9CAF2E2B-124C-4F9A-B73C-F7BACB1F4842}">
      <dgm:prSet phldrT="[Texto]"/>
      <dgm:spPr/>
      <dgm:t>
        <a:bodyPr/>
        <a:lstStyle/>
        <a:p>
          <a:r>
            <a:rPr lang="pt-BR" dirty="0" smtClean="0"/>
            <a:t>Preço</a:t>
          </a:r>
          <a:endParaRPr lang="pt-BR" dirty="0"/>
        </a:p>
      </dgm:t>
    </dgm:pt>
    <dgm:pt modelId="{BEAF8F55-04CD-4336-9A41-FA7FB5BEF6AB}" type="parTrans" cxnId="{54A2C630-4F5E-48CC-9BC2-EFB68124EFEA}">
      <dgm:prSet/>
      <dgm:spPr/>
      <dgm:t>
        <a:bodyPr/>
        <a:lstStyle/>
        <a:p>
          <a:endParaRPr lang="pt-BR"/>
        </a:p>
      </dgm:t>
    </dgm:pt>
    <dgm:pt modelId="{849BF38C-AED8-48B5-B847-F1DC82BBDFF1}" type="sibTrans" cxnId="{54A2C630-4F5E-48CC-9BC2-EFB68124EFEA}">
      <dgm:prSet/>
      <dgm:spPr/>
      <dgm:t>
        <a:bodyPr/>
        <a:lstStyle/>
        <a:p>
          <a:endParaRPr lang="pt-BR"/>
        </a:p>
      </dgm:t>
    </dgm:pt>
    <dgm:pt modelId="{2A6A30D6-48A6-4D2A-9ABA-18312D62C34C}" type="pres">
      <dgm:prSet presAssocID="{4B6A7F02-15D0-496D-806C-44908A3E2B8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4FDE4B59-AA80-4EA3-9B31-9729C53BD4CD}" type="pres">
      <dgm:prSet presAssocID="{9CAF2E2B-124C-4F9A-B73C-F7BACB1F4842}" presName="boxAndChildren" presStyleCnt="0"/>
      <dgm:spPr/>
    </dgm:pt>
    <dgm:pt modelId="{EA73D5F3-4F91-4368-AF02-7C98A2588093}" type="pres">
      <dgm:prSet presAssocID="{9CAF2E2B-124C-4F9A-B73C-F7BACB1F4842}" presName="parentTextBox" presStyleLbl="node1" presStyleIdx="0" presStyleCnt="3"/>
      <dgm:spPr/>
      <dgm:t>
        <a:bodyPr/>
        <a:lstStyle/>
        <a:p>
          <a:endParaRPr lang="pt-BR"/>
        </a:p>
      </dgm:t>
    </dgm:pt>
    <dgm:pt modelId="{85D16A88-248C-4677-B7FF-AC5896B3D137}" type="pres">
      <dgm:prSet presAssocID="{9D663718-D4ED-4D9A-A28A-2DBE9A2595DA}" presName="sp" presStyleCnt="0"/>
      <dgm:spPr/>
    </dgm:pt>
    <dgm:pt modelId="{50C37B0B-4532-4F14-A56E-140E553B2803}" type="pres">
      <dgm:prSet presAssocID="{77D31BC3-C415-4D3F-A528-48A98689441E}" presName="arrowAndChildren" presStyleCnt="0"/>
      <dgm:spPr/>
    </dgm:pt>
    <dgm:pt modelId="{DEED9B91-BA33-4286-B4F3-0117C9DC76E2}" type="pres">
      <dgm:prSet presAssocID="{77D31BC3-C415-4D3F-A528-48A98689441E}" presName="parentTextArrow" presStyleLbl="node1" presStyleIdx="1" presStyleCnt="3"/>
      <dgm:spPr/>
      <dgm:t>
        <a:bodyPr/>
        <a:lstStyle/>
        <a:p>
          <a:endParaRPr lang="pt-BR"/>
        </a:p>
      </dgm:t>
    </dgm:pt>
    <dgm:pt modelId="{96399C0C-D3FE-4E72-BA96-C4C8B557403D}" type="pres">
      <dgm:prSet presAssocID="{FCFE4600-3CEF-4417-8802-80527E6C8D5F}" presName="sp" presStyleCnt="0"/>
      <dgm:spPr/>
    </dgm:pt>
    <dgm:pt modelId="{24A4E6F6-34CD-4D2B-9123-1DEEF93B8056}" type="pres">
      <dgm:prSet presAssocID="{4F1C3B04-C0E8-4D9B-A59D-C6CF199C3CF3}" presName="arrowAndChildren" presStyleCnt="0"/>
      <dgm:spPr/>
    </dgm:pt>
    <dgm:pt modelId="{8136F5DD-EB08-47F5-B5D6-479EC22EA56A}" type="pres">
      <dgm:prSet presAssocID="{4F1C3B04-C0E8-4D9B-A59D-C6CF199C3CF3}" presName="parentTextArrow" presStyleLbl="node1" presStyleIdx="2" presStyleCnt="3"/>
      <dgm:spPr/>
      <dgm:t>
        <a:bodyPr/>
        <a:lstStyle/>
        <a:p>
          <a:endParaRPr lang="pt-BR"/>
        </a:p>
      </dgm:t>
    </dgm:pt>
  </dgm:ptLst>
  <dgm:cxnLst>
    <dgm:cxn modelId="{81C22A0C-3366-4EDE-87F5-11953428FE60}" srcId="{4B6A7F02-15D0-496D-806C-44908A3E2B89}" destId="{4F1C3B04-C0E8-4D9B-A59D-C6CF199C3CF3}" srcOrd="0" destOrd="0" parTransId="{7D48B10C-C186-465D-94DA-DF647C7AC55D}" sibTransId="{FCFE4600-3CEF-4417-8802-80527E6C8D5F}"/>
    <dgm:cxn modelId="{1AE153FF-3681-4AA2-8D00-8487F09906C8}" type="presOf" srcId="{9CAF2E2B-124C-4F9A-B73C-F7BACB1F4842}" destId="{EA73D5F3-4F91-4368-AF02-7C98A2588093}" srcOrd="0" destOrd="0" presId="urn:microsoft.com/office/officeart/2005/8/layout/process4"/>
    <dgm:cxn modelId="{CF855C39-4D68-4CBD-9044-CC9CD688112D}" type="presOf" srcId="{4F1C3B04-C0E8-4D9B-A59D-C6CF199C3CF3}" destId="{8136F5DD-EB08-47F5-B5D6-479EC22EA56A}" srcOrd="0" destOrd="0" presId="urn:microsoft.com/office/officeart/2005/8/layout/process4"/>
    <dgm:cxn modelId="{B6B0C690-91E8-4EEC-A818-B12F2160DD5C}" type="presOf" srcId="{77D31BC3-C415-4D3F-A528-48A98689441E}" destId="{DEED9B91-BA33-4286-B4F3-0117C9DC76E2}" srcOrd="0" destOrd="0" presId="urn:microsoft.com/office/officeart/2005/8/layout/process4"/>
    <dgm:cxn modelId="{BA107BB8-D41D-4E9A-80DF-20E989CC887B}" srcId="{4B6A7F02-15D0-496D-806C-44908A3E2B89}" destId="{77D31BC3-C415-4D3F-A528-48A98689441E}" srcOrd="1" destOrd="0" parTransId="{9F33BD10-B81D-43F3-9EEF-0C33880DE324}" sibTransId="{9D663718-D4ED-4D9A-A28A-2DBE9A2595DA}"/>
    <dgm:cxn modelId="{CC2F6A49-36E7-4FBF-9A75-D644018A71D4}" type="presOf" srcId="{4B6A7F02-15D0-496D-806C-44908A3E2B89}" destId="{2A6A30D6-48A6-4D2A-9ABA-18312D62C34C}" srcOrd="0" destOrd="0" presId="urn:microsoft.com/office/officeart/2005/8/layout/process4"/>
    <dgm:cxn modelId="{54A2C630-4F5E-48CC-9BC2-EFB68124EFEA}" srcId="{4B6A7F02-15D0-496D-806C-44908A3E2B89}" destId="{9CAF2E2B-124C-4F9A-B73C-F7BACB1F4842}" srcOrd="2" destOrd="0" parTransId="{BEAF8F55-04CD-4336-9A41-FA7FB5BEF6AB}" sibTransId="{849BF38C-AED8-48B5-B847-F1DC82BBDFF1}"/>
    <dgm:cxn modelId="{74DF2B9A-7036-4191-8B26-CF10CF9667AA}" type="presParOf" srcId="{2A6A30D6-48A6-4D2A-9ABA-18312D62C34C}" destId="{4FDE4B59-AA80-4EA3-9B31-9729C53BD4CD}" srcOrd="0" destOrd="0" presId="urn:microsoft.com/office/officeart/2005/8/layout/process4"/>
    <dgm:cxn modelId="{BB72E306-0CAC-4A9E-B55D-5517C0FA69EC}" type="presParOf" srcId="{4FDE4B59-AA80-4EA3-9B31-9729C53BD4CD}" destId="{EA73D5F3-4F91-4368-AF02-7C98A2588093}" srcOrd="0" destOrd="0" presId="urn:microsoft.com/office/officeart/2005/8/layout/process4"/>
    <dgm:cxn modelId="{1C71D361-ED86-456D-A235-47531A1A5CF6}" type="presParOf" srcId="{2A6A30D6-48A6-4D2A-9ABA-18312D62C34C}" destId="{85D16A88-248C-4677-B7FF-AC5896B3D137}" srcOrd="1" destOrd="0" presId="urn:microsoft.com/office/officeart/2005/8/layout/process4"/>
    <dgm:cxn modelId="{51B4C4BC-0F43-453B-BDA0-D32AE840A3DF}" type="presParOf" srcId="{2A6A30D6-48A6-4D2A-9ABA-18312D62C34C}" destId="{50C37B0B-4532-4F14-A56E-140E553B2803}" srcOrd="2" destOrd="0" presId="urn:microsoft.com/office/officeart/2005/8/layout/process4"/>
    <dgm:cxn modelId="{24514E97-E91F-4801-851F-014A1D66E425}" type="presParOf" srcId="{50C37B0B-4532-4F14-A56E-140E553B2803}" destId="{DEED9B91-BA33-4286-B4F3-0117C9DC76E2}" srcOrd="0" destOrd="0" presId="urn:microsoft.com/office/officeart/2005/8/layout/process4"/>
    <dgm:cxn modelId="{94297DED-5B84-46F6-B528-CCA74636E625}" type="presParOf" srcId="{2A6A30D6-48A6-4D2A-9ABA-18312D62C34C}" destId="{96399C0C-D3FE-4E72-BA96-C4C8B557403D}" srcOrd="3" destOrd="0" presId="urn:microsoft.com/office/officeart/2005/8/layout/process4"/>
    <dgm:cxn modelId="{4D4E299D-A887-4B2F-A04E-118473C0B0F0}" type="presParOf" srcId="{2A6A30D6-48A6-4D2A-9ABA-18312D62C34C}" destId="{24A4E6F6-34CD-4D2B-9123-1DEEF93B8056}" srcOrd="4" destOrd="0" presId="urn:microsoft.com/office/officeart/2005/8/layout/process4"/>
    <dgm:cxn modelId="{BA9E7186-496A-456E-89E4-12155429E5D1}" type="presParOf" srcId="{24A4E6F6-34CD-4D2B-9123-1DEEF93B8056}" destId="{8136F5DD-EB08-47F5-B5D6-479EC22EA56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A3E18F-AB11-4451-942E-31F993DD1154}" type="doc">
      <dgm:prSet loTypeId="urn:microsoft.com/office/officeart/2005/8/layout/default#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767C93F-A840-4732-A013-3E5898EB32B0}">
      <dgm:prSet phldrT="[Texto]"/>
      <dgm:spPr/>
      <dgm:t>
        <a:bodyPr/>
        <a:lstStyle/>
        <a:p>
          <a:r>
            <a:rPr lang="pt-BR" dirty="0" smtClean="0"/>
            <a:t>Bens Econômicos</a:t>
          </a:r>
        </a:p>
      </dgm:t>
    </dgm:pt>
    <dgm:pt modelId="{881C5FDF-C59C-4782-A191-A03F1AF11B18}" type="parTrans" cxnId="{6809C85E-1EFA-490D-970C-94747A251BA2}">
      <dgm:prSet/>
      <dgm:spPr/>
      <dgm:t>
        <a:bodyPr/>
        <a:lstStyle/>
        <a:p>
          <a:endParaRPr lang="pt-BR"/>
        </a:p>
      </dgm:t>
    </dgm:pt>
    <dgm:pt modelId="{95DADA03-0178-4334-B1FD-18EA7F40716A}" type="sibTrans" cxnId="{6809C85E-1EFA-490D-970C-94747A251BA2}">
      <dgm:prSet/>
      <dgm:spPr/>
      <dgm:t>
        <a:bodyPr/>
        <a:lstStyle/>
        <a:p>
          <a:endParaRPr lang="pt-BR"/>
        </a:p>
      </dgm:t>
    </dgm:pt>
    <dgm:pt modelId="{812E2DA5-D145-4F8F-8542-698097DAF1FD}">
      <dgm:prSet phldrT="[Texto]"/>
      <dgm:spPr/>
      <dgm:t>
        <a:bodyPr/>
        <a:lstStyle/>
        <a:p>
          <a:r>
            <a:rPr lang="pt-BR" dirty="0" smtClean="0"/>
            <a:t>Bens Livres</a:t>
          </a:r>
          <a:endParaRPr lang="pt-BR" dirty="0"/>
        </a:p>
      </dgm:t>
    </dgm:pt>
    <dgm:pt modelId="{A18AB846-B521-46DA-BA8E-EF58A813A088}" type="parTrans" cxnId="{980D702C-B83B-4440-93F2-0CCE82CEAD19}">
      <dgm:prSet/>
      <dgm:spPr/>
      <dgm:t>
        <a:bodyPr/>
        <a:lstStyle/>
        <a:p>
          <a:endParaRPr lang="pt-BR"/>
        </a:p>
      </dgm:t>
    </dgm:pt>
    <dgm:pt modelId="{4C9221CB-FD0E-4DC4-9FCE-7B4FA2E44AFF}" type="sibTrans" cxnId="{980D702C-B83B-4440-93F2-0CCE82CEAD19}">
      <dgm:prSet/>
      <dgm:spPr/>
      <dgm:t>
        <a:bodyPr/>
        <a:lstStyle/>
        <a:p>
          <a:endParaRPr lang="pt-BR"/>
        </a:p>
      </dgm:t>
    </dgm:pt>
    <dgm:pt modelId="{D38546DD-198B-4549-A253-A2A5B89774C7}">
      <dgm:prSet phldrT="[Texto]"/>
      <dgm:spPr/>
      <dgm:t>
        <a:bodyPr/>
        <a:lstStyle/>
        <a:p>
          <a:r>
            <a:rPr lang="pt-BR" dirty="0" smtClean="0"/>
            <a:t>Úteis</a:t>
          </a:r>
        </a:p>
      </dgm:t>
    </dgm:pt>
    <dgm:pt modelId="{6C7A37D5-30DB-4D00-8397-E088650081D9}" type="parTrans" cxnId="{839A63AD-FDA2-4D52-85C2-A63BE353357C}">
      <dgm:prSet/>
      <dgm:spPr/>
      <dgm:t>
        <a:bodyPr/>
        <a:lstStyle/>
        <a:p>
          <a:endParaRPr lang="pt-BR"/>
        </a:p>
      </dgm:t>
    </dgm:pt>
    <dgm:pt modelId="{3CC9EAC8-EE22-4550-A052-F5DCF56DB5A9}" type="sibTrans" cxnId="{839A63AD-FDA2-4D52-85C2-A63BE353357C}">
      <dgm:prSet/>
      <dgm:spPr/>
      <dgm:t>
        <a:bodyPr/>
        <a:lstStyle/>
        <a:p>
          <a:endParaRPr lang="pt-BR"/>
        </a:p>
      </dgm:t>
    </dgm:pt>
    <dgm:pt modelId="{0523E0A3-A654-44B9-8C72-F9CD5411FF66}">
      <dgm:prSet phldrT="[Texto]"/>
      <dgm:spPr/>
      <dgm:t>
        <a:bodyPr/>
        <a:lstStyle/>
        <a:p>
          <a:r>
            <a:rPr lang="pt-BR" dirty="0" smtClean="0"/>
            <a:t>Escassos</a:t>
          </a:r>
        </a:p>
      </dgm:t>
    </dgm:pt>
    <dgm:pt modelId="{A88972A4-7F67-462B-AFD2-648F172BB8BD}" type="parTrans" cxnId="{3D349E26-3A08-4330-A706-25A706D59FF2}">
      <dgm:prSet/>
      <dgm:spPr/>
      <dgm:t>
        <a:bodyPr/>
        <a:lstStyle/>
        <a:p>
          <a:endParaRPr lang="pt-BR"/>
        </a:p>
      </dgm:t>
    </dgm:pt>
    <dgm:pt modelId="{E599629B-E4AC-4F32-B128-4413F7B75179}" type="sibTrans" cxnId="{3D349E26-3A08-4330-A706-25A706D59FF2}">
      <dgm:prSet/>
      <dgm:spPr/>
      <dgm:t>
        <a:bodyPr/>
        <a:lstStyle/>
        <a:p>
          <a:endParaRPr lang="pt-BR"/>
        </a:p>
      </dgm:t>
    </dgm:pt>
    <dgm:pt modelId="{AA7FC443-C75A-41D7-A047-9A4B35C63903}">
      <dgm:prSet phldrT="[Texto]"/>
      <dgm:spPr/>
      <dgm:t>
        <a:bodyPr/>
        <a:lstStyle/>
        <a:p>
          <a:r>
            <a:rPr lang="pt-BR" dirty="0" smtClean="0"/>
            <a:t>Transferíveis</a:t>
          </a:r>
        </a:p>
      </dgm:t>
    </dgm:pt>
    <dgm:pt modelId="{45548F0E-4DFB-4D9E-AAE5-B6849F789F97}" type="parTrans" cxnId="{4208CE7B-E03D-415B-8966-8D2CA06EF71E}">
      <dgm:prSet/>
      <dgm:spPr/>
      <dgm:t>
        <a:bodyPr/>
        <a:lstStyle/>
        <a:p>
          <a:endParaRPr lang="pt-BR"/>
        </a:p>
      </dgm:t>
    </dgm:pt>
    <dgm:pt modelId="{7C7F5C16-9714-4CB6-862F-119A09D7F0F9}" type="sibTrans" cxnId="{4208CE7B-E03D-415B-8966-8D2CA06EF71E}">
      <dgm:prSet/>
      <dgm:spPr/>
      <dgm:t>
        <a:bodyPr/>
        <a:lstStyle/>
        <a:p>
          <a:endParaRPr lang="pt-BR"/>
        </a:p>
      </dgm:t>
    </dgm:pt>
    <dgm:pt modelId="{2142EDD4-E9E8-46DA-9AA0-C675A3B29FBC}">
      <dgm:prSet phldrT="[Texto]"/>
      <dgm:spPr/>
      <dgm:t>
        <a:bodyPr/>
        <a:lstStyle/>
        <a:p>
          <a:r>
            <a:rPr lang="pt-BR" dirty="0" smtClean="0"/>
            <a:t>Quantidade suficiente a todos</a:t>
          </a:r>
          <a:endParaRPr lang="pt-BR" dirty="0"/>
        </a:p>
      </dgm:t>
    </dgm:pt>
    <dgm:pt modelId="{7C49B722-E986-41F6-9045-29DB35CE08D8}" type="parTrans" cxnId="{5812E9A0-0B4F-48D2-94A8-2F601972088C}">
      <dgm:prSet/>
      <dgm:spPr/>
      <dgm:t>
        <a:bodyPr/>
        <a:lstStyle/>
        <a:p>
          <a:endParaRPr lang="pt-BR"/>
        </a:p>
      </dgm:t>
    </dgm:pt>
    <dgm:pt modelId="{AC3BA2A4-1151-4D5A-806B-5EE7C23B1A49}" type="sibTrans" cxnId="{5812E9A0-0B4F-48D2-94A8-2F601972088C}">
      <dgm:prSet/>
      <dgm:spPr/>
      <dgm:t>
        <a:bodyPr/>
        <a:lstStyle/>
        <a:p>
          <a:endParaRPr lang="pt-BR"/>
        </a:p>
      </dgm:t>
    </dgm:pt>
    <dgm:pt modelId="{0677EAC2-6D8A-4260-8778-CE56A5426730}">
      <dgm:prSet phldrT="[Texto]"/>
      <dgm:spPr/>
      <dgm:t>
        <a:bodyPr/>
        <a:lstStyle/>
        <a:p>
          <a:r>
            <a:rPr lang="pt-BR" dirty="0" smtClean="0"/>
            <a:t>Ex.: Luz do sol</a:t>
          </a:r>
          <a:endParaRPr lang="pt-BR" dirty="0"/>
        </a:p>
      </dgm:t>
    </dgm:pt>
    <dgm:pt modelId="{2FE38883-C161-43DA-9F18-6373969352B2}" type="parTrans" cxnId="{9D7A138A-0C8D-47EA-B155-84D584E33AEF}">
      <dgm:prSet/>
      <dgm:spPr/>
      <dgm:t>
        <a:bodyPr/>
        <a:lstStyle/>
        <a:p>
          <a:endParaRPr lang="pt-BR"/>
        </a:p>
      </dgm:t>
    </dgm:pt>
    <dgm:pt modelId="{A9E6ECB8-660A-4841-A93E-D96809A076B8}" type="sibTrans" cxnId="{9D7A138A-0C8D-47EA-B155-84D584E33AEF}">
      <dgm:prSet/>
      <dgm:spPr/>
      <dgm:t>
        <a:bodyPr/>
        <a:lstStyle/>
        <a:p>
          <a:endParaRPr lang="pt-BR"/>
        </a:p>
      </dgm:t>
    </dgm:pt>
    <dgm:pt modelId="{415A6D8C-94D2-47FB-BBE9-7911E5E6F75F}">
      <dgm:prSet phldrT="[Texto]"/>
      <dgm:spPr/>
      <dgm:t>
        <a:bodyPr/>
        <a:lstStyle/>
        <a:p>
          <a:r>
            <a:rPr lang="pt-BR" dirty="0" smtClean="0"/>
            <a:t>Ex.: Alimentos</a:t>
          </a:r>
        </a:p>
      </dgm:t>
    </dgm:pt>
    <dgm:pt modelId="{FAC22043-439A-4CBF-B192-C6462E246078}" type="parTrans" cxnId="{689172C8-C4D7-49FF-9635-B0A80EA40C5C}">
      <dgm:prSet/>
      <dgm:spPr/>
      <dgm:t>
        <a:bodyPr/>
        <a:lstStyle/>
        <a:p>
          <a:endParaRPr lang="pt-BR"/>
        </a:p>
      </dgm:t>
    </dgm:pt>
    <dgm:pt modelId="{374FD049-4B12-44F7-8C63-783B72355FEC}" type="sibTrans" cxnId="{689172C8-C4D7-49FF-9635-B0A80EA40C5C}">
      <dgm:prSet/>
      <dgm:spPr/>
      <dgm:t>
        <a:bodyPr/>
        <a:lstStyle/>
        <a:p>
          <a:endParaRPr lang="pt-BR"/>
        </a:p>
      </dgm:t>
    </dgm:pt>
    <dgm:pt modelId="{E5E85C9E-4EF3-447C-95CF-EB718CF9F355}" type="pres">
      <dgm:prSet presAssocID="{A7A3E18F-AB11-4451-942E-31F993DD115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81836C7A-117E-401E-B753-3428861BE562}" type="pres">
      <dgm:prSet presAssocID="{E767C93F-A840-4732-A013-3E5898EB32B0}" presName="node" presStyleLbl="node1" presStyleIdx="0" presStyleCnt="2" custScaleY="14321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4AD60F6-B47D-486E-8E21-3FBA82425BDD}" type="pres">
      <dgm:prSet presAssocID="{95DADA03-0178-4334-B1FD-18EA7F40716A}" presName="sibTrans" presStyleCnt="0"/>
      <dgm:spPr/>
    </dgm:pt>
    <dgm:pt modelId="{09580455-9F93-4D95-9FA1-6CCB5E7FFBD2}" type="pres">
      <dgm:prSet presAssocID="{812E2DA5-D145-4F8F-8542-698097DAF1FD}" presName="node" presStyleLbl="node1" presStyleIdx="1" presStyleCnt="2" custScaleY="14321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980D702C-B83B-4440-93F2-0CCE82CEAD19}" srcId="{A7A3E18F-AB11-4451-942E-31F993DD1154}" destId="{812E2DA5-D145-4F8F-8542-698097DAF1FD}" srcOrd="1" destOrd="0" parTransId="{A18AB846-B521-46DA-BA8E-EF58A813A088}" sibTransId="{4C9221CB-FD0E-4DC4-9FCE-7B4FA2E44AFF}"/>
    <dgm:cxn modelId="{290A6E54-2595-4595-8628-B1A32446127A}" type="presOf" srcId="{812E2DA5-D145-4F8F-8542-698097DAF1FD}" destId="{09580455-9F93-4D95-9FA1-6CCB5E7FFBD2}" srcOrd="0" destOrd="0" presId="urn:microsoft.com/office/officeart/2005/8/layout/default#1"/>
    <dgm:cxn modelId="{3D349E26-3A08-4330-A706-25A706D59FF2}" srcId="{E767C93F-A840-4732-A013-3E5898EB32B0}" destId="{0523E0A3-A654-44B9-8C72-F9CD5411FF66}" srcOrd="1" destOrd="0" parTransId="{A88972A4-7F67-462B-AFD2-648F172BB8BD}" sibTransId="{E599629B-E4AC-4F32-B128-4413F7B75179}"/>
    <dgm:cxn modelId="{616345DF-28E7-4591-9144-AAD951F57A52}" type="presOf" srcId="{D38546DD-198B-4549-A253-A2A5B89774C7}" destId="{81836C7A-117E-401E-B753-3428861BE562}" srcOrd="0" destOrd="1" presId="urn:microsoft.com/office/officeart/2005/8/layout/default#1"/>
    <dgm:cxn modelId="{9A788562-021A-4561-93BD-49DD7A5292A3}" type="presOf" srcId="{AA7FC443-C75A-41D7-A047-9A4B35C63903}" destId="{81836C7A-117E-401E-B753-3428861BE562}" srcOrd="0" destOrd="3" presId="urn:microsoft.com/office/officeart/2005/8/layout/default#1"/>
    <dgm:cxn modelId="{918AC270-B670-4703-938A-8526AB80BFC9}" type="presOf" srcId="{2142EDD4-E9E8-46DA-9AA0-C675A3B29FBC}" destId="{09580455-9F93-4D95-9FA1-6CCB5E7FFBD2}" srcOrd="0" destOrd="1" presId="urn:microsoft.com/office/officeart/2005/8/layout/default#1"/>
    <dgm:cxn modelId="{689172C8-C4D7-49FF-9635-B0A80EA40C5C}" srcId="{E767C93F-A840-4732-A013-3E5898EB32B0}" destId="{415A6D8C-94D2-47FB-BBE9-7911E5E6F75F}" srcOrd="3" destOrd="0" parTransId="{FAC22043-439A-4CBF-B192-C6462E246078}" sibTransId="{374FD049-4B12-44F7-8C63-783B72355FEC}"/>
    <dgm:cxn modelId="{839A63AD-FDA2-4D52-85C2-A63BE353357C}" srcId="{E767C93F-A840-4732-A013-3E5898EB32B0}" destId="{D38546DD-198B-4549-A253-A2A5B89774C7}" srcOrd="0" destOrd="0" parTransId="{6C7A37D5-30DB-4D00-8397-E088650081D9}" sibTransId="{3CC9EAC8-EE22-4550-A052-F5DCF56DB5A9}"/>
    <dgm:cxn modelId="{17B3D582-5FEE-4891-8BC7-D2D47BBF205E}" type="presOf" srcId="{415A6D8C-94D2-47FB-BBE9-7911E5E6F75F}" destId="{81836C7A-117E-401E-B753-3428861BE562}" srcOrd="0" destOrd="4" presId="urn:microsoft.com/office/officeart/2005/8/layout/default#1"/>
    <dgm:cxn modelId="{9D7A138A-0C8D-47EA-B155-84D584E33AEF}" srcId="{812E2DA5-D145-4F8F-8542-698097DAF1FD}" destId="{0677EAC2-6D8A-4260-8778-CE56A5426730}" srcOrd="1" destOrd="0" parTransId="{2FE38883-C161-43DA-9F18-6373969352B2}" sibTransId="{A9E6ECB8-660A-4841-A93E-D96809A076B8}"/>
    <dgm:cxn modelId="{50D7F25B-538A-4F46-A654-AFCF5BE8F521}" type="presOf" srcId="{0523E0A3-A654-44B9-8C72-F9CD5411FF66}" destId="{81836C7A-117E-401E-B753-3428861BE562}" srcOrd="0" destOrd="2" presId="urn:microsoft.com/office/officeart/2005/8/layout/default#1"/>
    <dgm:cxn modelId="{FF71E3C2-D349-46F1-A99E-125C7879F211}" type="presOf" srcId="{0677EAC2-6D8A-4260-8778-CE56A5426730}" destId="{09580455-9F93-4D95-9FA1-6CCB5E7FFBD2}" srcOrd="0" destOrd="2" presId="urn:microsoft.com/office/officeart/2005/8/layout/default#1"/>
    <dgm:cxn modelId="{5812E9A0-0B4F-48D2-94A8-2F601972088C}" srcId="{812E2DA5-D145-4F8F-8542-698097DAF1FD}" destId="{2142EDD4-E9E8-46DA-9AA0-C675A3B29FBC}" srcOrd="0" destOrd="0" parTransId="{7C49B722-E986-41F6-9045-29DB35CE08D8}" sibTransId="{AC3BA2A4-1151-4D5A-806B-5EE7C23B1A49}"/>
    <dgm:cxn modelId="{C9AF1200-0006-4F63-A0B0-34F7722575F8}" type="presOf" srcId="{E767C93F-A840-4732-A013-3E5898EB32B0}" destId="{81836C7A-117E-401E-B753-3428861BE562}" srcOrd="0" destOrd="0" presId="urn:microsoft.com/office/officeart/2005/8/layout/default#1"/>
    <dgm:cxn modelId="{BE4B755F-224A-486E-ACA8-611E9CC1BEE9}" type="presOf" srcId="{A7A3E18F-AB11-4451-942E-31F993DD1154}" destId="{E5E85C9E-4EF3-447C-95CF-EB718CF9F355}" srcOrd="0" destOrd="0" presId="urn:microsoft.com/office/officeart/2005/8/layout/default#1"/>
    <dgm:cxn modelId="{6809C85E-1EFA-490D-970C-94747A251BA2}" srcId="{A7A3E18F-AB11-4451-942E-31F993DD1154}" destId="{E767C93F-A840-4732-A013-3E5898EB32B0}" srcOrd="0" destOrd="0" parTransId="{881C5FDF-C59C-4782-A191-A03F1AF11B18}" sibTransId="{95DADA03-0178-4334-B1FD-18EA7F40716A}"/>
    <dgm:cxn modelId="{4208CE7B-E03D-415B-8966-8D2CA06EF71E}" srcId="{E767C93F-A840-4732-A013-3E5898EB32B0}" destId="{AA7FC443-C75A-41D7-A047-9A4B35C63903}" srcOrd="2" destOrd="0" parTransId="{45548F0E-4DFB-4D9E-AAE5-B6849F789F97}" sibTransId="{7C7F5C16-9714-4CB6-862F-119A09D7F0F9}"/>
    <dgm:cxn modelId="{98622106-BF1A-4B48-8B1B-C49E1C88CED4}" type="presParOf" srcId="{E5E85C9E-4EF3-447C-95CF-EB718CF9F355}" destId="{81836C7A-117E-401E-B753-3428861BE562}" srcOrd="0" destOrd="0" presId="urn:microsoft.com/office/officeart/2005/8/layout/default#1"/>
    <dgm:cxn modelId="{D83DA920-BA0E-4606-9F5F-EF61D57DF189}" type="presParOf" srcId="{E5E85C9E-4EF3-447C-95CF-EB718CF9F355}" destId="{04AD60F6-B47D-486E-8E21-3FBA82425BDD}" srcOrd="1" destOrd="0" presId="urn:microsoft.com/office/officeart/2005/8/layout/default#1"/>
    <dgm:cxn modelId="{A8028413-5C1A-4BAA-B2CC-2BE096668752}" type="presParOf" srcId="{E5E85C9E-4EF3-447C-95CF-EB718CF9F355}" destId="{09580455-9F93-4D95-9FA1-6CCB5E7FFBD2}" srcOrd="2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756336-DB32-41FF-A37D-569F11EDB3EE}" type="doc">
      <dgm:prSet loTypeId="urn:microsoft.com/office/officeart/2005/8/layout/hierarchy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E9CC988-605D-45AF-A43B-7041E7296512}">
      <dgm:prSet phldrT="[Texto]"/>
      <dgm:spPr/>
      <dgm:t>
        <a:bodyPr/>
        <a:lstStyle/>
        <a:p>
          <a:r>
            <a:rPr lang="pt-BR" dirty="0" smtClean="0"/>
            <a:t>Bens de Consumo</a:t>
          </a:r>
        </a:p>
      </dgm:t>
    </dgm:pt>
    <dgm:pt modelId="{F2374A6C-1C1C-44BF-BF58-3EB6B565181C}" type="parTrans" cxnId="{D8211EC4-632F-4C5D-98F9-1B03664461CE}">
      <dgm:prSet/>
      <dgm:spPr/>
      <dgm:t>
        <a:bodyPr/>
        <a:lstStyle/>
        <a:p>
          <a:endParaRPr lang="pt-BR"/>
        </a:p>
      </dgm:t>
    </dgm:pt>
    <dgm:pt modelId="{211965AB-64E7-4F46-9212-79E5406C5CD6}" type="sibTrans" cxnId="{D8211EC4-632F-4C5D-98F9-1B03664461CE}">
      <dgm:prSet/>
      <dgm:spPr/>
      <dgm:t>
        <a:bodyPr/>
        <a:lstStyle/>
        <a:p>
          <a:endParaRPr lang="pt-BR"/>
        </a:p>
      </dgm:t>
    </dgm:pt>
    <dgm:pt modelId="{5C77F913-E416-4BF6-8798-5144B27BAC93}">
      <dgm:prSet phldrT="[Texto]"/>
      <dgm:spPr/>
      <dgm:t>
        <a:bodyPr/>
        <a:lstStyle/>
        <a:p>
          <a:r>
            <a:rPr lang="pt-BR" dirty="0" smtClean="0"/>
            <a:t>Bens de Capital</a:t>
          </a:r>
        </a:p>
      </dgm:t>
    </dgm:pt>
    <dgm:pt modelId="{A9FC3284-B009-4319-8083-1BE68436DF5B}" type="parTrans" cxnId="{A34707BE-2CD9-4D84-AEE7-E3E8E132B366}">
      <dgm:prSet/>
      <dgm:spPr/>
      <dgm:t>
        <a:bodyPr/>
        <a:lstStyle/>
        <a:p>
          <a:endParaRPr lang="pt-BR"/>
        </a:p>
      </dgm:t>
    </dgm:pt>
    <dgm:pt modelId="{D68932CF-0D27-4F47-A3D0-9FD12FDA2A5C}" type="sibTrans" cxnId="{A34707BE-2CD9-4D84-AEE7-E3E8E132B366}">
      <dgm:prSet/>
      <dgm:spPr/>
      <dgm:t>
        <a:bodyPr/>
        <a:lstStyle/>
        <a:p>
          <a:endParaRPr lang="pt-BR"/>
        </a:p>
      </dgm:t>
    </dgm:pt>
    <dgm:pt modelId="{85EB1DE4-239B-44CE-A7E0-44C91672DE63}">
      <dgm:prSet phldrT="[Texto]"/>
      <dgm:spPr/>
      <dgm:t>
        <a:bodyPr/>
        <a:lstStyle/>
        <a:p>
          <a:r>
            <a:rPr lang="pt-BR" dirty="0" smtClean="0"/>
            <a:t>Bens Intermediários</a:t>
          </a:r>
          <a:endParaRPr lang="pt-BR" dirty="0"/>
        </a:p>
      </dgm:t>
    </dgm:pt>
    <dgm:pt modelId="{1FDE4AAB-9CA7-4065-B6A8-8C16862D9D0C}" type="parTrans" cxnId="{D6484CFB-118F-4E7E-ADB2-0DF68917E128}">
      <dgm:prSet/>
      <dgm:spPr/>
      <dgm:t>
        <a:bodyPr/>
        <a:lstStyle/>
        <a:p>
          <a:endParaRPr lang="pt-BR"/>
        </a:p>
      </dgm:t>
    </dgm:pt>
    <dgm:pt modelId="{5E6A240D-440A-445E-8B4E-EBB79BB70122}" type="sibTrans" cxnId="{D6484CFB-118F-4E7E-ADB2-0DF68917E128}">
      <dgm:prSet/>
      <dgm:spPr/>
      <dgm:t>
        <a:bodyPr/>
        <a:lstStyle/>
        <a:p>
          <a:endParaRPr lang="pt-BR"/>
        </a:p>
      </dgm:t>
    </dgm:pt>
    <dgm:pt modelId="{1C8211AA-D0CD-4FD8-B9F9-8DD877AFF134}">
      <dgm:prSet phldrT="[Texto]"/>
      <dgm:spPr/>
      <dgm:t>
        <a:bodyPr/>
        <a:lstStyle/>
        <a:p>
          <a:r>
            <a:rPr lang="pt-BR" dirty="0" smtClean="0"/>
            <a:t>Necessidades humanas</a:t>
          </a:r>
        </a:p>
      </dgm:t>
    </dgm:pt>
    <dgm:pt modelId="{3E90484B-3E79-4B9F-AF2C-0A8D9DDE87BD}" type="parTrans" cxnId="{31C69132-6584-466C-99BD-4D1951FD0EC5}">
      <dgm:prSet/>
      <dgm:spPr/>
      <dgm:t>
        <a:bodyPr/>
        <a:lstStyle/>
        <a:p>
          <a:endParaRPr lang="pt-BR"/>
        </a:p>
      </dgm:t>
    </dgm:pt>
    <dgm:pt modelId="{E8F07510-A7D2-4C91-BFE3-946F252C4D63}" type="sibTrans" cxnId="{31C69132-6584-466C-99BD-4D1951FD0EC5}">
      <dgm:prSet/>
      <dgm:spPr/>
      <dgm:t>
        <a:bodyPr/>
        <a:lstStyle/>
        <a:p>
          <a:endParaRPr lang="pt-BR"/>
        </a:p>
      </dgm:t>
    </dgm:pt>
    <dgm:pt modelId="{49D8CAFB-897D-4697-BA86-723D608DFFF2}">
      <dgm:prSet phldrT="[Texto]"/>
      <dgm:spPr/>
      <dgm:t>
        <a:bodyPr/>
        <a:lstStyle/>
        <a:p>
          <a:r>
            <a:rPr lang="pt-BR" dirty="0" smtClean="0"/>
            <a:t>Utilizados na produção de outros bens</a:t>
          </a:r>
        </a:p>
      </dgm:t>
    </dgm:pt>
    <dgm:pt modelId="{CDA70D07-C88A-4669-96C5-D9C49BDF1D15}" type="parTrans" cxnId="{779B086C-D400-420D-A653-17BF4BE2D32E}">
      <dgm:prSet/>
      <dgm:spPr/>
      <dgm:t>
        <a:bodyPr/>
        <a:lstStyle/>
        <a:p>
          <a:endParaRPr lang="pt-BR"/>
        </a:p>
      </dgm:t>
    </dgm:pt>
    <dgm:pt modelId="{E26B31D0-88E6-4A44-BE74-F2237C2975DF}" type="sibTrans" cxnId="{779B086C-D400-420D-A653-17BF4BE2D32E}">
      <dgm:prSet/>
      <dgm:spPr/>
      <dgm:t>
        <a:bodyPr/>
        <a:lstStyle/>
        <a:p>
          <a:endParaRPr lang="pt-BR"/>
        </a:p>
      </dgm:t>
    </dgm:pt>
    <dgm:pt modelId="{041F790F-6089-46E7-AD03-F65417337BAE}">
      <dgm:prSet phldrT="[Texto]"/>
      <dgm:spPr/>
      <dgm:t>
        <a:bodyPr/>
        <a:lstStyle/>
        <a:p>
          <a:r>
            <a:rPr lang="pt-BR" dirty="0" err="1" smtClean="0"/>
            <a:t>Matéria-prima</a:t>
          </a:r>
          <a:r>
            <a:rPr lang="pt-BR" dirty="0" smtClean="0"/>
            <a:t> </a:t>
          </a:r>
          <a:r>
            <a:rPr lang="pt-BR" dirty="0" smtClean="0"/>
            <a:t>para produzir outros bens</a:t>
          </a:r>
          <a:endParaRPr lang="pt-BR" dirty="0"/>
        </a:p>
      </dgm:t>
    </dgm:pt>
    <dgm:pt modelId="{31894E79-A376-423E-85E3-98CA6A15AF6C}" type="parTrans" cxnId="{62067E38-E988-4CB6-A0C6-78E02D09DA50}">
      <dgm:prSet/>
      <dgm:spPr/>
      <dgm:t>
        <a:bodyPr/>
        <a:lstStyle/>
        <a:p>
          <a:endParaRPr lang="pt-BR"/>
        </a:p>
      </dgm:t>
    </dgm:pt>
    <dgm:pt modelId="{2A569A01-02F6-4398-B42F-14B1967605B6}" type="sibTrans" cxnId="{62067E38-E988-4CB6-A0C6-78E02D09DA50}">
      <dgm:prSet/>
      <dgm:spPr/>
      <dgm:t>
        <a:bodyPr/>
        <a:lstStyle/>
        <a:p>
          <a:endParaRPr lang="pt-BR"/>
        </a:p>
      </dgm:t>
    </dgm:pt>
    <dgm:pt modelId="{DB0DC875-4D11-4D6A-BF7A-670E7BA339FB}" type="pres">
      <dgm:prSet presAssocID="{DC756336-DB32-41FF-A37D-569F11EDB3EE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1C0118B1-28B2-42A8-821D-1F9EB7816707}" type="pres">
      <dgm:prSet presAssocID="{EE9CC988-605D-45AF-A43B-7041E7296512}" presName="vertOne" presStyleCnt="0"/>
      <dgm:spPr/>
    </dgm:pt>
    <dgm:pt modelId="{C2710F04-45FA-44AB-B794-464797649EDB}" type="pres">
      <dgm:prSet presAssocID="{EE9CC988-605D-45AF-A43B-7041E7296512}" presName="txOn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285D773-07D0-40F9-B7ED-7678C1F2F3B8}" type="pres">
      <dgm:prSet presAssocID="{EE9CC988-605D-45AF-A43B-7041E7296512}" presName="parTransOne" presStyleCnt="0"/>
      <dgm:spPr/>
    </dgm:pt>
    <dgm:pt modelId="{592E3056-68D8-428E-A935-53F1B209FFD8}" type="pres">
      <dgm:prSet presAssocID="{EE9CC988-605D-45AF-A43B-7041E7296512}" presName="horzOne" presStyleCnt="0"/>
      <dgm:spPr/>
    </dgm:pt>
    <dgm:pt modelId="{66FAFEA6-F811-4F54-99D7-C09450BDA337}" type="pres">
      <dgm:prSet presAssocID="{1C8211AA-D0CD-4FD8-B9F9-8DD877AFF134}" presName="vertTwo" presStyleCnt="0"/>
      <dgm:spPr/>
    </dgm:pt>
    <dgm:pt modelId="{311B81AD-D5BF-45B7-B19E-6F2C00D1F85F}" type="pres">
      <dgm:prSet presAssocID="{1C8211AA-D0CD-4FD8-B9F9-8DD877AFF134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6447928-A7E5-4E8B-8654-C6EC9612E82C}" type="pres">
      <dgm:prSet presAssocID="{1C8211AA-D0CD-4FD8-B9F9-8DD877AFF134}" presName="horzTwo" presStyleCnt="0"/>
      <dgm:spPr/>
    </dgm:pt>
    <dgm:pt modelId="{5F33F265-7DF1-41DE-B8F8-FBB381BC55B3}" type="pres">
      <dgm:prSet presAssocID="{211965AB-64E7-4F46-9212-79E5406C5CD6}" presName="sibSpaceOne" presStyleCnt="0"/>
      <dgm:spPr/>
    </dgm:pt>
    <dgm:pt modelId="{60ADE66D-6B79-4967-A9EA-83DE309F7E4D}" type="pres">
      <dgm:prSet presAssocID="{5C77F913-E416-4BF6-8798-5144B27BAC93}" presName="vertOne" presStyleCnt="0"/>
      <dgm:spPr/>
    </dgm:pt>
    <dgm:pt modelId="{9BB679D0-7655-498A-B3BC-3903A634F209}" type="pres">
      <dgm:prSet presAssocID="{5C77F913-E416-4BF6-8798-5144B27BAC93}" presName="txOn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3B436EE-E07A-4828-9E15-A8A2FDC82008}" type="pres">
      <dgm:prSet presAssocID="{5C77F913-E416-4BF6-8798-5144B27BAC93}" presName="parTransOne" presStyleCnt="0"/>
      <dgm:spPr/>
    </dgm:pt>
    <dgm:pt modelId="{AB24D911-A5B7-4257-A4B8-5250F86BD8CB}" type="pres">
      <dgm:prSet presAssocID="{5C77F913-E416-4BF6-8798-5144B27BAC93}" presName="horzOne" presStyleCnt="0"/>
      <dgm:spPr/>
    </dgm:pt>
    <dgm:pt modelId="{9670D9BF-B0CB-4A0A-933A-3A42FD751F86}" type="pres">
      <dgm:prSet presAssocID="{49D8CAFB-897D-4697-BA86-723D608DFFF2}" presName="vertTwo" presStyleCnt="0"/>
      <dgm:spPr/>
    </dgm:pt>
    <dgm:pt modelId="{689E7CE5-2CED-495C-A995-F3B3FCCCCC31}" type="pres">
      <dgm:prSet presAssocID="{49D8CAFB-897D-4697-BA86-723D608DFFF2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42E4A92-239F-49FC-BFF8-A8739053A8A9}" type="pres">
      <dgm:prSet presAssocID="{49D8CAFB-897D-4697-BA86-723D608DFFF2}" presName="horzTwo" presStyleCnt="0"/>
      <dgm:spPr/>
    </dgm:pt>
    <dgm:pt modelId="{F5CC25C1-DF86-4B30-9D03-456CA5D16DDB}" type="pres">
      <dgm:prSet presAssocID="{D68932CF-0D27-4F47-A3D0-9FD12FDA2A5C}" presName="sibSpaceOne" presStyleCnt="0"/>
      <dgm:spPr/>
    </dgm:pt>
    <dgm:pt modelId="{DEF64C98-7663-44B4-94D6-02C767F2E7EA}" type="pres">
      <dgm:prSet presAssocID="{85EB1DE4-239B-44CE-A7E0-44C91672DE63}" presName="vertOne" presStyleCnt="0"/>
      <dgm:spPr/>
    </dgm:pt>
    <dgm:pt modelId="{79F19E87-1FF9-4138-A79D-1C6E9651E336}" type="pres">
      <dgm:prSet presAssocID="{85EB1DE4-239B-44CE-A7E0-44C91672DE63}" presName="txOn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73A07CC-C55F-42D9-B9B8-A1A4E0D30CF5}" type="pres">
      <dgm:prSet presAssocID="{85EB1DE4-239B-44CE-A7E0-44C91672DE63}" presName="parTransOne" presStyleCnt="0"/>
      <dgm:spPr/>
    </dgm:pt>
    <dgm:pt modelId="{6BEF6784-BE4C-4553-A692-750095B05287}" type="pres">
      <dgm:prSet presAssocID="{85EB1DE4-239B-44CE-A7E0-44C91672DE63}" presName="horzOne" presStyleCnt="0"/>
      <dgm:spPr/>
    </dgm:pt>
    <dgm:pt modelId="{0C36D97E-EF65-4A7F-8D69-C7BAFF86A704}" type="pres">
      <dgm:prSet presAssocID="{041F790F-6089-46E7-AD03-F65417337BAE}" presName="vertTwo" presStyleCnt="0"/>
      <dgm:spPr/>
    </dgm:pt>
    <dgm:pt modelId="{69A3861F-E7C1-4D59-8014-C9B465953485}" type="pres">
      <dgm:prSet presAssocID="{041F790F-6089-46E7-AD03-F65417337BAE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48C06D3-0176-4F39-8BE6-D9DDA8266A42}" type="pres">
      <dgm:prSet presAssocID="{041F790F-6089-46E7-AD03-F65417337BAE}" presName="horzTwo" presStyleCnt="0"/>
      <dgm:spPr/>
    </dgm:pt>
  </dgm:ptLst>
  <dgm:cxnLst>
    <dgm:cxn modelId="{779B086C-D400-420D-A653-17BF4BE2D32E}" srcId="{5C77F913-E416-4BF6-8798-5144B27BAC93}" destId="{49D8CAFB-897D-4697-BA86-723D608DFFF2}" srcOrd="0" destOrd="0" parTransId="{CDA70D07-C88A-4669-96C5-D9C49BDF1D15}" sibTransId="{E26B31D0-88E6-4A44-BE74-F2237C2975DF}"/>
    <dgm:cxn modelId="{F62AEC7E-E40B-465F-B54E-136C41BAAF6B}" type="presOf" srcId="{85EB1DE4-239B-44CE-A7E0-44C91672DE63}" destId="{79F19E87-1FF9-4138-A79D-1C6E9651E336}" srcOrd="0" destOrd="0" presId="urn:microsoft.com/office/officeart/2005/8/layout/hierarchy4"/>
    <dgm:cxn modelId="{6FCBE87D-4273-4E04-91C9-0912AA8BC3D1}" type="presOf" srcId="{49D8CAFB-897D-4697-BA86-723D608DFFF2}" destId="{689E7CE5-2CED-495C-A995-F3B3FCCCCC31}" srcOrd="0" destOrd="0" presId="urn:microsoft.com/office/officeart/2005/8/layout/hierarchy4"/>
    <dgm:cxn modelId="{A34707BE-2CD9-4D84-AEE7-E3E8E132B366}" srcId="{DC756336-DB32-41FF-A37D-569F11EDB3EE}" destId="{5C77F913-E416-4BF6-8798-5144B27BAC93}" srcOrd="1" destOrd="0" parTransId="{A9FC3284-B009-4319-8083-1BE68436DF5B}" sibTransId="{D68932CF-0D27-4F47-A3D0-9FD12FDA2A5C}"/>
    <dgm:cxn modelId="{849E8D32-75AF-405C-877E-4E456AB37C74}" type="presOf" srcId="{DC756336-DB32-41FF-A37D-569F11EDB3EE}" destId="{DB0DC875-4D11-4D6A-BF7A-670E7BA339FB}" srcOrd="0" destOrd="0" presId="urn:microsoft.com/office/officeart/2005/8/layout/hierarchy4"/>
    <dgm:cxn modelId="{31C69132-6584-466C-99BD-4D1951FD0EC5}" srcId="{EE9CC988-605D-45AF-A43B-7041E7296512}" destId="{1C8211AA-D0CD-4FD8-B9F9-8DD877AFF134}" srcOrd="0" destOrd="0" parTransId="{3E90484B-3E79-4B9F-AF2C-0A8D9DDE87BD}" sibTransId="{E8F07510-A7D2-4C91-BFE3-946F252C4D63}"/>
    <dgm:cxn modelId="{96C7E1A3-62FA-4CB9-9CDD-B2C7CA3AD989}" type="presOf" srcId="{5C77F913-E416-4BF6-8798-5144B27BAC93}" destId="{9BB679D0-7655-498A-B3BC-3903A634F209}" srcOrd="0" destOrd="0" presId="urn:microsoft.com/office/officeart/2005/8/layout/hierarchy4"/>
    <dgm:cxn modelId="{B3AEBFF3-9548-4695-AFF6-AE2F0E9C92BD}" type="presOf" srcId="{041F790F-6089-46E7-AD03-F65417337BAE}" destId="{69A3861F-E7C1-4D59-8014-C9B465953485}" srcOrd="0" destOrd="0" presId="urn:microsoft.com/office/officeart/2005/8/layout/hierarchy4"/>
    <dgm:cxn modelId="{D6484CFB-118F-4E7E-ADB2-0DF68917E128}" srcId="{DC756336-DB32-41FF-A37D-569F11EDB3EE}" destId="{85EB1DE4-239B-44CE-A7E0-44C91672DE63}" srcOrd="2" destOrd="0" parTransId="{1FDE4AAB-9CA7-4065-B6A8-8C16862D9D0C}" sibTransId="{5E6A240D-440A-445E-8B4E-EBB79BB70122}"/>
    <dgm:cxn modelId="{B99ED15D-245A-4FF2-BEDD-8F7C91D4C0EC}" type="presOf" srcId="{1C8211AA-D0CD-4FD8-B9F9-8DD877AFF134}" destId="{311B81AD-D5BF-45B7-B19E-6F2C00D1F85F}" srcOrd="0" destOrd="0" presId="urn:microsoft.com/office/officeart/2005/8/layout/hierarchy4"/>
    <dgm:cxn modelId="{4285D47A-A179-46FC-8AD8-8EC5D59482BC}" type="presOf" srcId="{EE9CC988-605D-45AF-A43B-7041E7296512}" destId="{C2710F04-45FA-44AB-B794-464797649EDB}" srcOrd="0" destOrd="0" presId="urn:microsoft.com/office/officeart/2005/8/layout/hierarchy4"/>
    <dgm:cxn modelId="{D8211EC4-632F-4C5D-98F9-1B03664461CE}" srcId="{DC756336-DB32-41FF-A37D-569F11EDB3EE}" destId="{EE9CC988-605D-45AF-A43B-7041E7296512}" srcOrd="0" destOrd="0" parTransId="{F2374A6C-1C1C-44BF-BF58-3EB6B565181C}" sibTransId="{211965AB-64E7-4F46-9212-79E5406C5CD6}"/>
    <dgm:cxn modelId="{62067E38-E988-4CB6-A0C6-78E02D09DA50}" srcId="{85EB1DE4-239B-44CE-A7E0-44C91672DE63}" destId="{041F790F-6089-46E7-AD03-F65417337BAE}" srcOrd="0" destOrd="0" parTransId="{31894E79-A376-423E-85E3-98CA6A15AF6C}" sibTransId="{2A569A01-02F6-4398-B42F-14B1967605B6}"/>
    <dgm:cxn modelId="{ECF38738-8B56-48BD-B1DE-831F39EA4BC3}" type="presParOf" srcId="{DB0DC875-4D11-4D6A-BF7A-670E7BA339FB}" destId="{1C0118B1-28B2-42A8-821D-1F9EB7816707}" srcOrd="0" destOrd="0" presId="urn:microsoft.com/office/officeart/2005/8/layout/hierarchy4"/>
    <dgm:cxn modelId="{FE90595C-B98B-4A59-8CBF-893EFBE2AFD9}" type="presParOf" srcId="{1C0118B1-28B2-42A8-821D-1F9EB7816707}" destId="{C2710F04-45FA-44AB-B794-464797649EDB}" srcOrd="0" destOrd="0" presId="urn:microsoft.com/office/officeart/2005/8/layout/hierarchy4"/>
    <dgm:cxn modelId="{B0B40B4B-8368-4322-BA43-5130408D511B}" type="presParOf" srcId="{1C0118B1-28B2-42A8-821D-1F9EB7816707}" destId="{7285D773-07D0-40F9-B7ED-7678C1F2F3B8}" srcOrd="1" destOrd="0" presId="urn:microsoft.com/office/officeart/2005/8/layout/hierarchy4"/>
    <dgm:cxn modelId="{70E37672-4A0F-468A-AC77-6A9C9C0E7EE4}" type="presParOf" srcId="{1C0118B1-28B2-42A8-821D-1F9EB7816707}" destId="{592E3056-68D8-428E-A935-53F1B209FFD8}" srcOrd="2" destOrd="0" presId="urn:microsoft.com/office/officeart/2005/8/layout/hierarchy4"/>
    <dgm:cxn modelId="{947EE3B7-6FB7-4C68-989B-2F9F76ABF824}" type="presParOf" srcId="{592E3056-68D8-428E-A935-53F1B209FFD8}" destId="{66FAFEA6-F811-4F54-99D7-C09450BDA337}" srcOrd="0" destOrd="0" presId="urn:microsoft.com/office/officeart/2005/8/layout/hierarchy4"/>
    <dgm:cxn modelId="{E79F8120-C218-4843-9762-FA8940F5A6ED}" type="presParOf" srcId="{66FAFEA6-F811-4F54-99D7-C09450BDA337}" destId="{311B81AD-D5BF-45B7-B19E-6F2C00D1F85F}" srcOrd="0" destOrd="0" presId="urn:microsoft.com/office/officeart/2005/8/layout/hierarchy4"/>
    <dgm:cxn modelId="{26DFC823-BD8E-405B-B172-6DA91443DBF7}" type="presParOf" srcId="{66FAFEA6-F811-4F54-99D7-C09450BDA337}" destId="{66447928-A7E5-4E8B-8654-C6EC9612E82C}" srcOrd="1" destOrd="0" presId="urn:microsoft.com/office/officeart/2005/8/layout/hierarchy4"/>
    <dgm:cxn modelId="{E95D2EBF-BEF2-454F-82BD-A37B135CE37C}" type="presParOf" srcId="{DB0DC875-4D11-4D6A-BF7A-670E7BA339FB}" destId="{5F33F265-7DF1-41DE-B8F8-FBB381BC55B3}" srcOrd="1" destOrd="0" presId="urn:microsoft.com/office/officeart/2005/8/layout/hierarchy4"/>
    <dgm:cxn modelId="{6D67AB9E-6C64-4764-8EBE-87A5DE9CC0E4}" type="presParOf" srcId="{DB0DC875-4D11-4D6A-BF7A-670E7BA339FB}" destId="{60ADE66D-6B79-4967-A9EA-83DE309F7E4D}" srcOrd="2" destOrd="0" presId="urn:microsoft.com/office/officeart/2005/8/layout/hierarchy4"/>
    <dgm:cxn modelId="{4C4FF830-F8B1-4EDF-9425-052D0191CD0D}" type="presParOf" srcId="{60ADE66D-6B79-4967-A9EA-83DE309F7E4D}" destId="{9BB679D0-7655-498A-B3BC-3903A634F209}" srcOrd="0" destOrd="0" presId="urn:microsoft.com/office/officeart/2005/8/layout/hierarchy4"/>
    <dgm:cxn modelId="{D8071F46-82F7-42F9-83B9-998E668DF8EF}" type="presParOf" srcId="{60ADE66D-6B79-4967-A9EA-83DE309F7E4D}" destId="{E3B436EE-E07A-4828-9E15-A8A2FDC82008}" srcOrd="1" destOrd="0" presId="urn:microsoft.com/office/officeart/2005/8/layout/hierarchy4"/>
    <dgm:cxn modelId="{DDBE7033-7309-4B1F-9905-72125D86F662}" type="presParOf" srcId="{60ADE66D-6B79-4967-A9EA-83DE309F7E4D}" destId="{AB24D911-A5B7-4257-A4B8-5250F86BD8CB}" srcOrd="2" destOrd="0" presId="urn:microsoft.com/office/officeart/2005/8/layout/hierarchy4"/>
    <dgm:cxn modelId="{59372419-DDC4-4D0F-8EC7-45F605D9BA1F}" type="presParOf" srcId="{AB24D911-A5B7-4257-A4B8-5250F86BD8CB}" destId="{9670D9BF-B0CB-4A0A-933A-3A42FD751F86}" srcOrd="0" destOrd="0" presId="urn:microsoft.com/office/officeart/2005/8/layout/hierarchy4"/>
    <dgm:cxn modelId="{89644D8C-7E45-4ED1-A0D6-84F7F0A6C892}" type="presParOf" srcId="{9670D9BF-B0CB-4A0A-933A-3A42FD751F86}" destId="{689E7CE5-2CED-495C-A995-F3B3FCCCCC31}" srcOrd="0" destOrd="0" presId="urn:microsoft.com/office/officeart/2005/8/layout/hierarchy4"/>
    <dgm:cxn modelId="{F990537A-8439-4FC4-A946-819F7E2379F8}" type="presParOf" srcId="{9670D9BF-B0CB-4A0A-933A-3A42FD751F86}" destId="{742E4A92-239F-49FC-BFF8-A8739053A8A9}" srcOrd="1" destOrd="0" presId="urn:microsoft.com/office/officeart/2005/8/layout/hierarchy4"/>
    <dgm:cxn modelId="{40ACD543-F593-4E6C-968E-BB94E129BBDA}" type="presParOf" srcId="{DB0DC875-4D11-4D6A-BF7A-670E7BA339FB}" destId="{F5CC25C1-DF86-4B30-9D03-456CA5D16DDB}" srcOrd="3" destOrd="0" presId="urn:microsoft.com/office/officeart/2005/8/layout/hierarchy4"/>
    <dgm:cxn modelId="{02020A1E-AD4D-4759-88E1-2D73F1B5DC5B}" type="presParOf" srcId="{DB0DC875-4D11-4D6A-BF7A-670E7BA339FB}" destId="{DEF64C98-7663-44B4-94D6-02C767F2E7EA}" srcOrd="4" destOrd="0" presId="urn:microsoft.com/office/officeart/2005/8/layout/hierarchy4"/>
    <dgm:cxn modelId="{1BCCA853-0CAD-45FD-81DD-384488607279}" type="presParOf" srcId="{DEF64C98-7663-44B4-94D6-02C767F2E7EA}" destId="{79F19E87-1FF9-4138-A79D-1C6E9651E336}" srcOrd="0" destOrd="0" presId="urn:microsoft.com/office/officeart/2005/8/layout/hierarchy4"/>
    <dgm:cxn modelId="{6A16C72E-6A30-447A-A0D2-22612A02ACD7}" type="presParOf" srcId="{DEF64C98-7663-44B4-94D6-02C767F2E7EA}" destId="{E73A07CC-C55F-42D9-B9B8-A1A4E0D30CF5}" srcOrd="1" destOrd="0" presId="urn:microsoft.com/office/officeart/2005/8/layout/hierarchy4"/>
    <dgm:cxn modelId="{2A51BD5D-B3D9-4742-A87E-CA10348AAE85}" type="presParOf" srcId="{DEF64C98-7663-44B4-94D6-02C767F2E7EA}" destId="{6BEF6784-BE4C-4553-A692-750095B05287}" srcOrd="2" destOrd="0" presId="urn:microsoft.com/office/officeart/2005/8/layout/hierarchy4"/>
    <dgm:cxn modelId="{E1215A27-544D-4668-87D4-A1922210A614}" type="presParOf" srcId="{6BEF6784-BE4C-4553-A692-750095B05287}" destId="{0C36D97E-EF65-4A7F-8D69-C7BAFF86A704}" srcOrd="0" destOrd="0" presId="urn:microsoft.com/office/officeart/2005/8/layout/hierarchy4"/>
    <dgm:cxn modelId="{69BCF669-B8B8-48E0-9BF9-A1D849A9BADD}" type="presParOf" srcId="{0C36D97E-EF65-4A7F-8D69-C7BAFF86A704}" destId="{69A3861F-E7C1-4D59-8014-C9B465953485}" srcOrd="0" destOrd="0" presId="urn:microsoft.com/office/officeart/2005/8/layout/hierarchy4"/>
    <dgm:cxn modelId="{950BEBA1-3EC3-4446-8FD1-2E419C1E8EAB}" type="presParOf" srcId="{0C36D97E-EF65-4A7F-8D69-C7BAFF86A704}" destId="{C48C06D3-0176-4F39-8BE6-D9DDA8266A4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C381A8-6829-44D2-B1A6-27657723D092}" type="doc">
      <dgm:prSet loTypeId="urn:microsoft.com/office/officeart/2005/8/layout/hierarchy4" loCatId="hierarchy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90DB0935-C10C-4936-A1F7-3864BB5569EF}">
      <dgm:prSet phldrT="[Texto]"/>
      <dgm:spPr/>
      <dgm:t>
        <a:bodyPr/>
        <a:lstStyle/>
        <a:p>
          <a:r>
            <a:rPr lang="pt-BR" dirty="0" smtClean="0"/>
            <a:t>Bens de Consumo</a:t>
          </a:r>
          <a:endParaRPr lang="pt-BR" dirty="0"/>
        </a:p>
      </dgm:t>
    </dgm:pt>
    <dgm:pt modelId="{5F89E181-3274-4172-B586-0413EDBECF85}" type="parTrans" cxnId="{D8FF7E38-B35B-4AF7-B704-B4C37ED72132}">
      <dgm:prSet/>
      <dgm:spPr/>
      <dgm:t>
        <a:bodyPr/>
        <a:lstStyle/>
        <a:p>
          <a:endParaRPr lang="pt-BR"/>
        </a:p>
      </dgm:t>
    </dgm:pt>
    <dgm:pt modelId="{F54C18BD-4E78-48E1-882A-C08AB6CE1F1A}" type="sibTrans" cxnId="{D8FF7E38-B35B-4AF7-B704-B4C37ED72132}">
      <dgm:prSet/>
      <dgm:spPr/>
      <dgm:t>
        <a:bodyPr/>
        <a:lstStyle/>
        <a:p>
          <a:endParaRPr lang="pt-BR"/>
        </a:p>
      </dgm:t>
    </dgm:pt>
    <dgm:pt modelId="{D7F6521E-736A-4E3D-8EB0-602A624FEEB2}">
      <dgm:prSet phldrT="[Texto]"/>
      <dgm:spPr/>
      <dgm:t>
        <a:bodyPr/>
        <a:lstStyle/>
        <a:p>
          <a:r>
            <a:rPr lang="pt-BR" dirty="0" smtClean="0"/>
            <a:t>Bens Duráveis</a:t>
          </a:r>
          <a:endParaRPr lang="pt-BR" dirty="0"/>
        </a:p>
      </dgm:t>
    </dgm:pt>
    <dgm:pt modelId="{96CADC63-513D-43C9-B30B-BF58806896E8}" type="parTrans" cxnId="{892D8804-82EA-4A76-828C-321BDDB336E1}">
      <dgm:prSet/>
      <dgm:spPr/>
      <dgm:t>
        <a:bodyPr/>
        <a:lstStyle/>
        <a:p>
          <a:endParaRPr lang="pt-BR"/>
        </a:p>
      </dgm:t>
    </dgm:pt>
    <dgm:pt modelId="{6174B987-82E2-435B-B7C4-CB6C55954408}" type="sibTrans" cxnId="{892D8804-82EA-4A76-828C-321BDDB336E1}">
      <dgm:prSet/>
      <dgm:spPr/>
      <dgm:t>
        <a:bodyPr/>
        <a:lstStyle/>
        <a:p>
          <a:endParaRPr lang="pt-BR"/>
        </a:p>
      </dgm:t>
    </dgm:pt>
    <dgm:pt modelId="{9B53E024-1DF3-4D6B-958A-635C170D4D0B}">
      <dgm:prSet phldrT="[Texto]"/>
      <dgm:spPr/>
      <dgm:t>
        <a:bodyPr/>
        <a:lstStyle/>
        <a:p>
          <a:r>
            <a:rPr lang="pt-BR" dirty="0" smtClean="0"/>
            <a:t>Maior tempo de utilidade</a:t>
          </a:r>
        </a:p>
        <a:p>
          <a:r>
            <a:rPr lang="pt-BR" dirty="0" smtClean="0"/>
            <a:t>Ex.: Eletrodomésticos</a:t>
          </a:r>
          <a:endParaRPr lang="pt-BR" dirty="0"/>
        </a:p>
      </dgm:t>
    </dgm:pt>
    <dgm:pt modelId="{85B62DD7-2984-4483-BB55-9716C1CA4DB2}" type="parTrans" cxnId="{55B8B280-26D4-49A2-9A22-C837D4D3B7E9}">
      <dgm:prSet/>
      <dgm:spPr/>
      <dgm:t>
        <a:bodyPr/>
        <a:lstStyle/>
        <a:p>
          <a:endParaRPr lang="pt-BR"/>
        </a:p>
      </dgm:t>
    </dgm:pt>
    <dgm:pt modelId="{5A8094D1-AED4-4836-BE0E-EEF96516CC37}" type="sibTrans" cxnId="{55B8B280-26D4-49A2-9A22-C837D4D3B7E9}">
      <dgm:prSet/>
      <dgm:spPr/>
      <dgm:t>
        <a:bodyPr/>
        <a:lstStyle/>
        <a:p>
          <a:endParaRPr lang="pt-BR"/>
        </a:p>
      </dgm:t>
    </dgm:pt>
    <dgm:pt modelId="{A06092B9-F43F-4360-BA08-990879530EDF}">
      <dgm:prSet phldrT="[Texto]"/>
      <dgm:spPr/>
      <dgm:t>
        <a:bodyPr/>
        <a:lstStyle/>
        <a:p>
          <a:r>
            <a:rPr lang="pt-BR" dirty="0" smtClean="0"/>
            <a:t>Bens Não-Duráveis</a:t>
          </a:r>
          <a:endParaRPr lang="pt-BR" dirty="0"/>
        </a:p>
      </dgm:t>
    </dgm:pt>
    <dgm:pt modelId="{49174A26-ADEC-4552-B930-3673F9E40F43}" type="parTrans" cxnId="{3848F1F3-5773-4458-85E9-3141C74C10E9}">
      <dgm:prSet/>
      <dgm:spPr/>
      <dgm:t>
        <a:bodyPr/>
        <a:lstStyle/>
        <a:p>
          <a:endParaRPr lang="pt-BR"/>
        </a:p>
      </dgm:t>
    </dgm:pt>
    <dgm:pt modelId="{E20F44AF-7016-4953-BDA8-5EFF482828D5}" type="sibTrans" cxnId="{3848F1F3-5773-4458-85E9-3141C74C10E9}">
      <dgm:prSet/>
      <dgm:spPr/>
      <dgm:t>
        <a:bodyPr/>
        <a:lstStyle/>
        <a:p>
          <a:endParaRPr lang="pt-BR"/>
        </a:p>
      </dgm:t>
    </dgm:pt>
    <dgm:pt modelId="{B320F574-58E2-4AC1-88F9-634C7145572F}">
      <dgm:prSet phldrT="[Texto]"/>
      <dgm:spPr/>
      <dgm:t>
        <a:bodyPr/>
        <a:lstStyle/>
        <a:p>
          <a:r>
            <a:rPr lang="pt-BR" dirty="0" smtClean="0"/>
            <a:t>Única Utilidade</a:t>
          </a:r>
        </a:p>
        <a:p>
          <a:r>
            <a:rPr lang="pt-BR" dirty="0" smtClean="0"/>
            <a:t>Ex.: Alimentos</a:t>
          </a:r>
          <a:endParaRPr lang="pt-BR" dirty="0"/>
        </a:p>
      </dgm:t>
    </dgm:pt>
    <dgm:pt modelId="{783AB0D2-FDD5-4C54-9F7C-382308C6328D}" type="parTrans" cxnId="{C8526CF1-BD95-443D-B6C2-73B018E6980E}">
      <dgm:prSet/>
      <dgm:spPr/>
      <dgm:t>
        <a:bodyPr/>
        <a:lstStyle/>
        <a:p>
          <a:endParaRPr lang="pt-BR"/>
        </a:p>
      </dgm:t>
    </dgm:pt>
    <dgm:pt modelId="{841753B0-16A6-4A0C-AD7E-F51DF6E374EE}" type="sibTrans" cxnId="{C8526CF1-BD95-443D-B6C2-73B018E6980E}">
      <dgm:prSet/>
      <dgm:spPr/>
      <dgm:t>
        <a:bodyPr/>
        <a:lstStyle/>
        <a:p>
          <a:endParaRPr lang="pt-BR"/>
        </a:p>
      </dgm:t>
    </dgm:pt>
    <dgm:pt modelId="{91037CD0-A40B-4F2F-AD9A-F78FF1E945E5}" type="pres">
      <dgm:prSet presAssocID="{A9C381A8-6829-44D2-B1A6-27657723D09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40156956-0513-472D-91D9-94CD5AB3BB12}" type="pres">
      <dgm:prSet presAssocID="{90DB0935-C10C-4936-A1F7-3864BB5569EF}" presName="vertOne" presStyleCnt="0"/>
      <dgm:spPr/>
    </dgm:pt>
    <dgm:pt modelId="{909EE0DD-7EB5-4C40-8B45-C60AF7A31DBF}" type="pres">
      <dgm:prSet presAssocID="{90DB0935-C10C-4936-A1F7-3864BB5569EF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FB1307A-B311-4A2A-9EB6-96C4203DEB7C}" type="pres">
      <dgm:prSet presAssocID="{90DB0935-C10C-4936-A1F7-3864BB5569EF}" presName="parTransOne" presStyleCnt="0"/>
      <dgm:spPr/>
    </dgm:pt>
    <dgm:pt modelId="{49707757-96F2-4DCA-9FF6-D5EF5997397C}" type="pres">
      <dgm:prSet presAssocID="{90DB0935-C10C-4936-A1F7-3864BB5569EF}" presName="horzOne" presStyleCnt="0"/>
      <dgm:spPr/>
    </dgm:pt>
    <dgm:pt modelId="{93AB9409-0B25-4E21-BF97-0DEB27CD7D1F}" type="pres">
      <dgm:prSet presAssocID="{D7F6521E-736A-4E3D-8EB0-602A624FEEB2}" presName="vertTwo" presStyleCnt="0"/>
      <dgm:spPr/>
    </dgm:pt>
    <dgm:pt modelId="{B1C23B1E-725D-4244-83E9-25DA97C0A34E}" type="pres">
      <dgm:prSet presAssocID="{D7F6521E-736A-4E3D-8EB0-602A624FEEB2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EE9D114-BA71-4289-8D7F-126E5FD99968}" type="pres">
      <dgm:prSet presAssocID="{D7F6521E-736A-4E3D-8EB0-602A624FEEB2}" presName="parTransTwo" presStyleCnt="0"/>
      <dgm:spPr/>
    </dgm:pt>
    <dgm:pt modelId="{272FCD0B-BA49-4F72-BFE7-01F56483186D}" type="pres">
      <dgm:prSet presAssocID="{D7F6521E-736A-4E3D-8EB0-602A624FEEB2}" presName="horzTwo" presStyleCnt="0"/>
      <dgm:spPr/>
    </dgm:pt>
    <dgm:pt modelId="{59102D8B-FD65-4D05-98AB-C7BA5A56E14E}" type="pres">
      <dgm:prSet presAssocID="{9B53E024-1DF3-4D6B-958A-635C170D4D0B}" presName="vertThree" presStyleCnt="0"/>
      <dgm:spPr/>
    </dgm:pt>
    <dgm:pt modelId="{67445341-4372-40BC-AFE9-D65208F46102}" type="pres">
      <dgm:prSet presAssocID="{9B53E024-1DF3-4D6B-958A-635C170D4D0B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BD2D7FF-3FB8-4925-8DB0-233B1C4FDEF2}" type="pres">
      <dgm:prSet presAssocID="{9B53E024-1DF3-4D6B-958A-635C170D4D0B}" presName="horzThree" presStyleCnt="0"/>
      <dgm:spPr/>
    </dgm:pt>
    <dgm:pt modelId="{39AD637B-4754-4EDE-B070-0F58C506B662}" type="pres">
      <dgm:prSet presAssocID="{6174B987-82E2-435B-B7C4-CB6C55954408}" presName="sibSpaceTwo" presStyleCnt="0"/>
      <dgm:spPr/>
    </dgm:pt>
    <dgm:pt modelId="{78DFE86D-756C-4054-8763-E21FBC2D4968}" type="pres">
      <dgm:prSet presAssocID="{A06092B9-F43F-4360-BA08-990879530EDF}" presName="vertTwo" presStyleCnt="0"/>
      <dgm:spPr/>
    </dgm:pt>
    <dgm:pt modelId="{4213C176-387E-4E31-9196-2E4EFF5FF99A}" type="pres">
      <dgm:prSet presAssocID="{A06092B9-F43F-4360-BA08-990879530EDF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EF4AA33-7308-4755-A34C-818852256245}" type="pres">
      <dgm:prSet presAssocID="{A06092B9-F43F-4360-BA08-990879530EDF}" presName="parTransTwo" presStyleCnt="0"/>
      <dgm:spPr/>
    </dgm:pt>
    <dgm:pt modelId="{F9A516FB-03B6-401B-84D8-6B72708E67C1}" type="pres">
      <dgm:prSet presAssocID="{A06092B9-F43F-4360-BA08-990879530EDF}" presName="horzTwo" presStyleCnt="0"/>
      <dgm:spPr/>
    </dgm:pt>
    <dgm:pt modelId="{5F04F987-AB94-49D2-8ABB-4EC598F7DD46}" type="pres">
      <dgm:prSet presAssocID="{B320F574-58E2-4AC1-88F9-634C7145572F}" presName="vertThree" presStyleCnt="0"/>
      <dgm:spPr/>
    </dgm:pt>
    <dgm:pt modelId="{69033BE0-E537-4311-A8B6-F35FDE34D410}" type="pres">
      <dgm:prSet presAssocID="{B320F574-58E2-4AC1-88F9-634C7145572F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11A5F80-EB2B-46B8-B604-E405995871C8}" type="pres">
      <dgm:prSet presAssocID="{B320F574-58E2-4AC1-88F9-634C7145572F}" presName="horzThree" presStyleCnt="0"/>
      <dgm:spPr/>
    </dgm:pt>
  </dgm:ptLst>
  <dgm:cxnLst>
    <dgm:cxn modelId="{D43301EB-B4F0-45F6-A52C-4A2C9F4EFF0E}" type="presOf" srcId="{A06092B9-F43F-4360-BA08-990879530EDF}" destId="{4213C176-387E-4E31-9196-2E4EFF5FF99A}" srcOrd="0" destOrd="0" presId="urn:microsoft.com/office/officeart/2005/8/layout/hierarchy4"/>
    <dgm:cxn modelId="{3848F1F3-5773-4458-85E9-3141C74C10E9}" srcId="{90DB0935-C10C-4936-A1F7-3864BB5569EF}" destId="{A06092B9-F43F-4360-BA08-990879530EDF}" srcOrd="1" destOrd="0" parTransId="{49174A26-ADEC-4552-B930-3673F9E40F43}" sibTransId="{E20F44AF-7016-4953-BDA8-5EFF482828D5}"/>
    <dgm:cxn modelId="{3B9D0954-E7D5-4163-9F21-2F7E7DD49640}" type="presOf" srcId="{D7F6521E-736A-4E3D-8EB0-602A624FEEB2}" destId="{B1C23B1E-725D-4244-83E9-25DA97C0A34E}" srcOrd="0" destOrd="0" presId="urn:microsoft.com/office/officeart/2005/8/layout/hierarchy4"/>
    <dgm:cxn modelId="{C8526CF1-BD95-443D-B6C2-73B018E6980E}" srcId="{A06092B9-F43F-4360-BA08-990879530EDF}" destId="{B320F574-58E2-4AC1-88F9-634C7145572F}" srcOrd="0" destOrd="0" parTransId="{783AB0D2-FDD5-4C54-9F7C-382308C6328D}" sibTransId="{841753B0-16A6-4A0C-AD7E-F51DF6E374EE}"/>
    <dgm:cxn modelId="{7920CF6A-6061-4A6E-87ED-1ACF6F51FF49}" type="presOf" srcId="{B320F574-58E2-4AC1-88F9-634C7145572F}" destId="{69033BE0-E537-4311-A8B6-F35FDE34D410}" srcOrd="0" destOrd="0" presId="urn:microsoft.com/office/officeart/2005/8/layout/hierarchy4"/>
    <dgm:cxn modelId="{D8FF7E38-B35B-4AF7-B704-B4C37ED72132}" srcId="{A9C381A8-6829-44D2-B1A6-27657723D092}" destId="{90DB0935-C10C-4936-A1F7-3864BB5569EF}" srcOrd="0" destOrd="0" parTransId="{5F89E181-3274-4172-B586-0413EDBECF85}" sibTransId="{F54C18BD-4E78-48E1-882A-C08AB6CE1F1A}"/>
    <dgm:cxn modelId="{892D8804-82EA-4A76-828C-321BDDB336E1}" srcId="{90DB0935-C10C-4936-A1F7-3864BB5569EF}" destId="{D7F6521E-736A-4E3D-8EB0-602A624FEEB2}" srcOrd="0" destOrd="0" parTransId="{96CADC63-513D-43C9-B30B-BF58806896E8}" sibTransId="{6174B987-82E2-435B-B7C4-CB6C55954408}"/>
    <dgm:cxn modelId="{55B8B280-26D4-49A2-9A22-C837D4D3B7E9}" srcId="{D7F6521E-736A-4E3D-8EB0-602A624FEEB2}" destId="{9B53E024-1DF3-4D6B-958A-635C170D4D0B}" srcOrd="0" destOrd="0" parTransId="{85B62DD7-2984-4483-BB55-9716C1CA4DB2}" sibTransId="{5A8094D1-AED4-4836-BE0E-EEF96516CC37}"/>
    <dgm:cxn modelId="{E8A2FE80-5D17-4B74-A1A2-9D41F11112EA}" type="presOf" srcId="{9B53E024-1DF3-4D6B-958A-635C170D4D0B}" destId="{67445341-4372-40BC-AFE9-D65208F46102}" srcOrd="0" destOrd="0" presId="urn:microsoft.com/office/officeart/2005/8/layout/hierarchy4"/>
    <dgm:cxn modelId="{E48F8D1D-D8F4-4609-9D03-3C2E48253D45}" type="presOf" srcId="{90DB0935-C10C-4936-A1F7-3864BB5569EF}" destId="{909EE0DD-7EB5-4C40-8B45-C60AF7A31DBF}" srcOrd="0" destOrd="0" presId="urn:microsoft.com/office/officeart/2005/8/layout/hierarchy4"/>
    <dgm:cxn modelId="{B59D2C41-8319-4E47-9C90-0F421111BE12}" type="presOf" srcId="{A9C381A8-6829-44D2-B1A6-27657723D092}" destId="{91037CD0-A40B-4F2F-AD9A-F78FF1E945E5}" srcOrd="0" destOrd="0" presId="urn:microsoft.com/office/officeart/2005/8/layout/hierarchy4"/>
    <dgm:cxn modelId="{3BE627DC-AF6E-4BCE-B840-4D56AC3A8C9F}" type="presParOf" srcId="{91037CD0-A40B-4F2F-AD9A-F78FF1E945E5}" destId="{40156956-0513-472D-91D9-94CD5AB3BB12}" srcOrd="0" destOrd="0" presId="urn:microsoft.com/office/officeart/2005/8/layout/hierarchy4"/>
    <dgm:cxn modelId="{F7CE5A9C-C986-4C5B-939A-3389F92672C9}" type="presParOf" srcId="{40156956-0513-472D-91D9-94CD5AB3BB12}" destId="{909EE0DD-7EB5-4C40-8B45-C60AF7A31DBF}" srcOrd="0" destOrd="0" presId="urn:microsoft.com/office/officeart/2005/8/layout/hierarchy4"/>
    <dgm:cxn modelId="{46095B88-80DA-42E4-A261-E8B39D4C7168}" type="presParOf" srcId="{40156956-0513-472D-91D9-94CD5AB3BB12}" destId="{FFB1307A-B311-4A2A-9EB6-96C4203DEB7C}" srcOrd="1" destOrd="0" presId="urn:microsoft.com/office/officeart/2005/8/layout/hierarchy4"/>
    <dgm:cxn modelId="{ABAEE962-BCF5-483D-90E6-F9B793F2572F}" type="presParOf" srcId="{40156956-0513-472D-91D9-94CD5AB3BB12}" destId="{49707757-96F2-4DCA-9FF6-D5EF5997397C}" srcOrd="2" destOrd="0" presId="urn:microsoft.com/office/officeart/2005/8/layout/hierarchy4"/>
    <dgm:cxn modelId="{D8758BB8-2660-47B3-B432-53A08F8A08CE}" type="presParOf" srcId="{49707757-96F2-4DCA-9FF6-D5EF5997397C}" destId="{93AB9409-0B25-4E21-BF97-0DEB27CD7D1F}" srcOrd="0" destOrd="0" presId="urn:microsoft.com/office/officeart/2005/8/layout/hierarchy4"/>
    <dgm:cxn modelId="{3B86C03B-3F1C-42F0-94E4-9E728ECC3E31}" type="presParOf" srcId="{93AB9409-0B25-4E21-BF97-0DEB27CD7D1F}" destId="{B1C23B1E-725D-4244-83E9-25DA97C0A34E}" srcOrd="0" destOrd="0" presId="urn:microsoft.com/office/officeart/2005/8/layout/hierarchy4"/>
    <dgm:cxn modelId="{E7CA9835-39C2-4ACA-941C-7B3EFAF00AC7}" type="presParOf" srcId="{93AB9409-0B25-4E21-BF97-0DEB27CD7D1F}" destId="{DEE9D114-BA71-4289-8D7F-126E5FD99968}" srcOrd="1" destOrd="0" presId="urn:microsoft.com/office/officeart/2005/8/layout/hierarchy4"/>
    <dgm:cxn modelId="{D18533B5-9BB2-4E85-A58F-2AF2A1C8497A}" type="presParOf" srcId="{93AB9409-0B25-4E21-BF97-0DEB27CD7D1F}" destId="{272FCD0B-BA49-4F72-BFE7-01F56483186D}" srcOrd="2" destOrd="0" presId="urn:microsoft.com/office/officeart/2005/8/layout/hierarchy4"/>
    <dgm:cxn modelId="{15D9F759-18F6-4237-9009-5ED82C014BCE}" type="presParOf" srcId="{272FCD0B-BA49-4F72-BFE7-01F56483186D}" destId="{59102D8B-FD65-4D05-98AB-C7BA5A56E14E}" srcOrd="0" destOrd="0" presId="urn:microsoft.com/office/officeart/2005/8/layout/hierarchy4"/>
    <dgm:cxn modelId="{C8A7E0DF-0BCA-4569-9A50-6672FE30F74C}" type="presParOf" srcId="{59102D8B-FD65-4D05-98AB-C7BA5A56E14E}" destId="{67445341-4372-40BC-AFE9-D65208F46102}" srcOrd="0" destOrd="0" presId="urn:microsoft.com/office/officeart/2005/8/layout/hierarchy4"/>
    <dgm:cxn modelId="{4CE744EC-CA80-4110-BA45-0201297FDD34}" type="presParOf" srcId="{59102D8B-FD65-4D05-98AB-C7BA5A56E14E}" destId="{FBD2D7FF-3FB8-4925-8DB0-233B1C4FDEF2}" srcOrd="1" destOrd="0" presId="urn:microsoft.com/office/officeart/2005/8/layout/hierarchy4"/>
    <dgm:cxn modelId="{B8BEEC6B-332F-4568-8596-01A6D96EE7CD}" type="presParOf" srcId="{49707757-96F2-4DCA-9FF6-D5EF5997397C}" destId="{39AD637B-4754-4EDE-B070-0F58C506B662}" srcOrd="1" destOrd="0" presId="urn:microsoft.com/office/officeart/2005/8/layout/hierarchy4"/>
    <dgm:cxn modelId="{396B0C8A-ED8F-4615-960F-3BC1BD941538}" type="presParOf" srcId="{49707757-96F2-4DCA-9FF6-D5EF5997397C}" destId="{78DFE86D-756C-4054-8763-E21FBC2D4968}" srcOrd="2" destOrd="0" presId="urn:microsoft.com/office/officeart/2005/8/layout/hierarchy4"/>
    <dgm:cxn modelId="{306D8327-AD92-4D14-B6B9-724B9D120CBB}" type="presParOf" srcId="{78DFE86D-756C-4054-8763-E21FBC2D4968}" destId="{4213C176-387E-4E31-9196-2E4EFF5FF99A}" srcOrd="0" destOrd="0" presId="urn:microsoft.com/office/officeart/2005/8/layout/hierarchy4"/>
    <dgm:cxn modelId="{817BB2F0-FDCF-440D-A154-D602DF6C1835}" type="presParOf" srcId="{78DFE86D-756C-4054-8763-E21FBC2D4968}" destId="{9EF4AA33-7308-4755-A34C-818852256245}" srcOrd="1" destOrd="0" presId="urn:microsoft.com/office/officeart/2005/8/layout/hierarchy4"/>
    <dgm:cxn modelId="{7FEA7055-67C1-4627-A6B9-50C5CC957032}" type="presParOf" srcId="{78DFE86D-756C-4054-8763-E21FBC2D4968}" destId="{F9A516FB-03B6-401B-84D8-6B72708E67C1}" srcOrd="2" destOrd="0" presId="urn:microsoft.com/office/officeart/2005/8/layout/hierarchy4"/>
    <dgm:cxn modelId="{7E37E1FC-98C8-444E-B166-57607B963E42}" type="presParOf" srcId="{F9A516FB-03B6-401B-84D8-6B72708E67C1}" destId="{5F04F987-AB94-49D2-8ABB-4EC598F7DD46}" srcOrd="0" destOrd="0" presId="urn:microsoft.com/office/officeart/2005/8/layout/hierarchy4"/>
    <dgm:cxn modelId="{D2BB8E37-582B-480D-8A0E-965389291392}" type="presParOf" srcId="{5F04F987-AB94-49D2-8ABB-4EC598F7DD46}" destId="{69033BE0-E537-4311-A8B6-F35FDE34D410}" srcOrd="0" destOrd="0" presId="urn:microsoft.com/office/officeart/2005/8/layout/hierarchy4"/>
    <dgm:cxn modelId="{6034F5A5-6085-4FDA-8DDC-EB0212198962}" type="presParOf" srcId="{5F04F987-AB94-49D2-8ABB-4EC598F7DD46}" destId="{711A5F80-EB2B-46B8-B604-E405995871C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3D6461A-75EB-420C-9829-A8C0A1EF75EA}" type="doc">
      <dgm:prSet loTypeId="urn:microsoft.com/office/officeart/2005/8/layout/default#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362ADEB-F82A-41C3-B530-0A435B822344}">
      <dgm:prSet phldrT="[Texto]"/>
      <dgm:spPr/>
      <dgm:t>
        <a:bodyPr/>
        <a:lstStyle/>
        <a:p>
          <a:r>
            <a:rPr lang="pt-BR" dirty="0" smtClean="0"/>
            <a:t>Bens Públicos</a:t>
          </a:r>
          <a:endParaRPr lang="pt-BR" dirty="0"/>
        </a:p>
      </dgm:t>
    </dgm:pt>
    <dgm:pt modelId="{B8F879D2-9152-459E-9964-0D33158C0F85}" type="parTrans" cxnId="{52CF0A10-DEB6-4541-A11F-189D679E8EF4}">
      <dgm:prSet/>
      <dgm:spPr/>
      <dgm:t>
        <a:bodyPr/>
        <a:lstStyle/>
        <a:p>
          <a:endParaRPr lang="pt-BR"/>
        </a:p>
      </dgm:t>
    </dgm:pt>
    <dgm:pt modelId="{BF46A85B-8428-485C-ACDE-0B79B89B2A33}" type="sibTrans" cxnId="{52CF0A10-DEB6-4541-A11F-189D679E8EF4}">
      <dgm:prSet/>
      <dgm:spPr/>
      <dgm:t>
        <a:bodyPr/>
        <a:lstStyle/>
        <a:p>
          <a:endParaRPr lang="pt-BR"/>
        </a:p>
      </dgm:t>
    </dgm:pt>
    <dgm:pt modelId="{44B2B4FE-BA9A-41A9-8E66-EFE72CDEE781}">
      <dgm:prSet phldrT="[Texto]"/>
      <dgm:spPr/>
      <dgm:t>
        <a:bodyPr/>
        <a:lstStyle/>
        <a:p>
          <a:r>
            <a:rPr lang="pt-BR" dirty="0" smtClean="0"/>
            <a:t>Bens Privados</a:t>
          </a:r>
          <a:endParaRPr lang="pt-BR" dirty="0"/>
        </a:p>
      </dgm:t>
    </dgm:pt>
    <dgm:pt modelId="{7AD189F9-3FEA-4AEF-AB21-5B36132D3FB8}" type="parTrans" cxnId="{1AE74DBC-B2A8-47E5-AEB1-D2C527B35B9C}">
      <dgm:prSet/>
      <dgm:spPr/>
      <dgm:t>
        <a:bodyPr/>
        <a:lstStyle/>
        <a:p>
          <a:endParaRPr lang="pt-BR"/>
        </a:p>
      </dgm:t>
    </dgm:pt>
    <dgm:pt modelId="{F98A8EA1-5275-4A73-AC1A-C96DCA49C321}" type="sibTrans" cxnId="{1AE74DBC-B2A8-47E5-AEB1-D2C527B35B9C}">
      <dgm:prSet/>
      <dgm:spPr/>
      <dgm:t>
        <a:bodyPr/>
        <a:lstStyle/>
        <a:p>
          <a:endParaRPr lang="pt-BR"/>
        </a:p>
      </dgm:t>
    </dgm:pt>
    <dgm:pt modelId="{BCA0EE42-7F2B-41C0-8781-BE437E6432A6}">
      <dgm:prSet phldrT="[Texto]"/>
      <dgm:spPr/>
      <dgm:t>
        <a:bodyPr/>
        <a:lstStyle/>
        <a:p>
          <a:r>
            <a:rPr lang="pt-BR" dirty="0" smtClean="0"/>
            <a:t>Consumo simultâneo a vários indivíduos</a:t>
          </a:r>
          <a:endParaRPr lang="pt-BR" dirty="0"/>
        </a:p>
      </dgm:t>
    </dgm:pt>
    <dgm:pt modelId="{86282F0C-0D82-42C8-B938-3B8D2372475B}" type="parTrans" cxnId="{5F4F4D97-59ED-4EBA-8A13-7C942790C0C3}">
      <dgm:prSet/>
      <dgm:spPr/>
      <dgm:t>
        <a:bodyPr/>
        <a:lstStyle/>
        <a:p>
          <a:endParaRPr lang="pt-BR"/>
        </a:p>
      </dgm:t>
    </dgm:pt>
    <dgm:pt modelId="{29F34D65-1550-4D85-ABDC-D4B7AAC881E4}" type="sibTrans" cxnId="{5F4F4D97-59ED-4EBA-8A13-7C942790C0C3}">
      <dgm:prSet/>
      <dgm:spPr/>
      <dgm:t>
        <a:bodyPr/>
        <a:lstStyle/>
        <a:p>
          <a:endParaRPr lang="pt-BR"/>
        </a:p>
      </dgm:t>
    </dgm:pt>
    <dgm:pt modelId="{A7753432-5C9D-4DA8-8FAF-8A636E56AE60}">
      <dgm:prSet phldrT="[Texto]"/>
      <dgm:spPr/>
      <dgm:t>
        <a:bodyPr/>
        <a:lstStyle/>
        <a:p>
          <a:r>
            <a:rPr lang="pt-BR" dirty="0" smtClean="0"/>
            <a:t>Produzidos e possuídos privadamente</a:t>
          </a:r>
          <a:endParaRPr lang="pt-BR" dirty="0"/>
        </a:p>
      </dgm:t>
    </dgm:pt>
    <dgm:pt modelId="{855A0CE3-C7DA-47FF-B8D6-3D0789ED105E}" type="parTrans" cxnId="{243847DD-7F32-47BE-B8C1-DE937C13A3EA}">
      <dgm:prSet/>
      <dgm:spPr/>
      <dgm:t>
        <a:bodyPr/>
        <a:lstStyle/>
        <a:p>
          <a:endParaRPr lang="pt-BR"/>
        </a:p>
      </dgm:t>
    </dgm:pt>
    <dgm:pt modelId="{9561FCE8-0F91-465C-A051-EB6F65F51BF4}" type="sibTrans" cxnId="{243847DD-7F32-47BE-B8C1-DE937C13A3EA}">
      <dgm:prSet/>
      <dgm:spPr/>
      <dgm:t>
        <a:bodyPr/>
        <a:lstStyle/>
        <a:p>
          <a:endParaRPr lang="pt-BR"/>
        </a:p>
      </dgm:t>
    </dgm:pt>
    <dgm:pt modelId="{77706B13-DC42-4FD7-8B61-4DEEAEE2687F}" type="pres">
      <dgm:prSet presAssocID="{73D6461A-75EB-420C-9829-A8C0A1EF75E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050658D-6380-46F1-AAB7-5324639A859D}" type="pres">
      <dgm:prSet presAssocID="{0362ADEB-F82A-41C3-B530-0A435B822344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800BBF5-0320-458B-87B5-05E88CA0C2C9}" type="pres">
      <dgm:prSet presAssocID="{BF46A85B-8428-485C-ACDE-0B79B89B2A33}" presName="sibTrans" presStyleCnt="0"/>
      <dgm:spPr/>
    </dgm:pt>
    <dgm:pt modelId="{488E791A-66AB-4123-A06C-62F6E7EA0273}" type="pres">
      <dgm:prSet presAssocID="{44B2B4FE-BA9A-41A9-8E66-EFE72CDEE781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43847DD-7F32-47BE-B8C1-DE937C13A3EA}" srcId="{44B2B4FE-BA9A-41A9-8E66-EFE72CDEE781}" destId="{A7753432-5C9D-4DA8-8FAF-8A636E56AE60}" srcOrd="0" destOrd="0" parTransId="{855A0CE3-C7DA-47FF-B8D6-3D0789ED105E}" sibTransId="{9561FCE8-0F91-465C-A051-EB6F65F51BF4}"/>
    <dgm:cxn modelId="{5F4F4D97-59ED-4EBA-8A13-7C942790C0C3}" srcId="{0362ADEB-F82A-41C3-B530-0A435B822344}" destId="{BCA0EE42-7F2B-41C0-8781-BE437E6432A6}" srcOrd="0" destOrd="0" parTransId="{86282F0C-0D82-42C8-B938-3B8D2372475B}" sibTransId="{29F34D65-1550-4D85-ABDC-D4B7AAC881E4}"/>
    <dgm:cxn modelId="{1AE74DBC-B2A8-47E5-AEB1-D2C527B35B9C}" srcId="{73D6461A-75EB-420C-9829-A8C0A1EF75EA}" destId="{44B2B4FE-BA9A-41A9-8E66-EFE72CDEE781}" srcOrd="1" destOrd="0" parTransId="{7AD189F9-3FEA-4AEF-AB21-5B36132D3FB8}" sibTransId="{F98A8EA1-5275-4A73-AC1A-C96DCA49C321}"/>
    <dgm:cxn modelId="{D4328A13-BB1F-48A4-999E-D081BF7411E0}" type="presOf" srcId="{0362ADEB-F82A-41C3-B530-0A435B822344}" destId="{A050658D-6380-46F1-AAB7-5324639A859D}" srcOrd="0" destOrd="0" presId="urn:microsoft.com/office/officeart/2005/8/layout/default#2"/>
    <dgm:cxn modelId="{12422A9D-AF31-4C9B-AC59-C2265CE60F35}" type="presOf" srcId="{73D6461A-75EB-420C-9829-A8C0A1EF75EA}" destId="{77706B13-DC42-4FD7-8B61-4DEEAEE2687F}" srcOrd="0" destOrd="0" presId="urn:microsoft.com/office/officeart/2005/8/layout/default#2"/>
    <dgm:cxn modelId="{52CF0A10-DEB6-4541-A11F-189D679E8EF4}" srcId="{73D6461A-75EB-420C-9829-A8C0A1EF75EA}" destId="{0362ADEB-F82A-41C3-B530-0A435B822344}" srcOrd="0" destOrd="0" parTransId="{B8F879D2-9152-459E-9964-0D33158C0F85}" sibTransId="{BF46A85B-8428-485C-ACDE-0B79B89B2A33}"/>
    <dgm:cxn modelId="{94EEA31C-A4C0-4F49-BF3D-3A238D047517}" type="presOf" srcId="{A7753432-5C9D-4DA8-8FAF-8A636E56AE60}" destId="{488E791A-66AB-4123-A06C-62F6E7EA0273}" srcOrd="0" destOrd="1" presId="urn:microsoft.com/office/officeart/2005/8/layout/default#2"/>
    <dgm:cxn modelId="{34445133-9398-46B4-873B-2B434054C19B}" type="presOf" srcId="{BCA0EE42-7F2B-41C0-8781-BE437E6432A6}" destId="{A050658D-6380-46F1-AAB7-5324639A859D}" srcOrd="0" destOrd="1" presId="urn:microsoft.com/office/officeart/2005/8/layout/default#2"/>
    <dgm:cxn modelId="{A16D2018-2E28-4D24-A9A9-B1188671A716}" type="presOf" srcId="{44B2B4FE-BA9A-41A9-8E66-EFE72CDEE781}" destId="{488E791A-66AB-4123-A06C-62F6E7EA0273}" srcOrd="0" destOrd="0" presId="urn:microsoft.com/office/officeart/2005/8/layout/default#2"/>
    <dgm:cxn modelId="{E868C2D3-350B-4C72-963C-B7D12623FF1A}" type="presParOf" srcId="{77706B13-DC42-4FD7-8B61-4DEEAEE2687F}" destId="{A050658D-6380-46F1-AAB7-5324639A859D}" srcOrd="0" destOrd="0" presId="urn:microsoft.com/office/officeart/2005/8/layout/default#2"/>
    <dgm:cxn modelId="{77FE42A9-8BC5-4406-B698-CFCF8CFBAA43}" type="presParOf" srcId="{77706B13-DC42-4FD7-8B61-4DEEAEE2687F}" destId="{A800BBF5-0320-458B-87B5-05E88CA0C2C9}" srcOrd="1" destOrd="0" presId="urn:microsoft.com/office/officeart/2005/8/layout/default#2"/>
    <dgm:cxn modelId="{C37A3B86-E915-4704-8E8F-EA467C9B35D0}" type="presParOf" srcId="{77706B13-DC42-4FD7-8B61-4DEEAEE2687F}" destId="{488E791A-66AB-4123-A06C-62F6E7EA0273}" srcOrd="2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520AD7A-DE1E-42B2-8F02-9D31343ECE02}" type="doc">
      <dgm:prSet loTypeId="urn:microsoft.com/office/officeart/2005/8/layout/cycle8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5DEA6D6-DF22-42D8-982C-4730B117AD69}">
      <dgm:prSet phldrT="[Texto]"/>
      <dgm:spPr/>
      <dgm:t>
        <a:bodyPr/>
        <a:lstStyle/>
        <a:p>
          <a:r>
            <a:rPr lang="pt-BR" dirty="0" smtClean="0"/>
            <a:t>Aquisição do bem</a:t>
          </a:r>
          <a:endParaRPr lang="pt-BR" dirty="0"/>
        </a:p>
      </dgm:t>
    </dgm:pt>
    <dgm:pt modelId="{A5D88134-3F33-437E-BE5D-B82F8A49CF80}" type="parTrans" cxnId="{8761261D-05CE-4E42-8F73-7EA778E61954}">
      <dgm:prSet/>
      <dgm:spPr/>
      <dgm:t>
        <a:bodyPr/>
        <a:lstStyle/>
        <a:p>
          <a:endParaRPr lang="pt-BR"/>
        </a:p>
      </dgm:t>
    </dgm:pt>
    <dgm:pt modelId="{88E5990D-6C33-4E41-A0CA-8EF5C8F32E36}" type="sibTrans" cxnId="{8761261D-05CE-4E42-8F73-7EA778E61954}">
      <dgm:prSet/>
      <dgm:spPr/>
      <dgm:t>
        <a:bodyPr/>
        <a:lstStyle/>
        <a:p>
          <a:endParaRPr lang="pt-BR"/>
        </a:p>
      </dgm:t>
    </dgm:pt>
    <dgm:pt modelId="{A3265427-6B05-42B6-946F-75164BE9A381}">
      <dgm:prSet phldrT="[Texto]"/>
      <dgm:spPr/>
      <dgm:t>
        <a:bodyPr/>
        <a:lstStyle/>
        <a:p>
          <a:r>
            <a:rPr lang="pt-BR" dirty="0" smtClean="0"/>
            <a:t>Satisfação após consumo</a:t>
          </a:r>
          <a:endParaRPr lang="pt-BR" dirty="0"/>
        </a:p>
      </dgm:t>
    </dgm:pt>
    <dgm:pt modelId="{7AFFB55A-ECC7-4120-83A3-B344DA4660F4}" type="parTrans" cxnId="{91A4C96E-FBB5-4784-8242-91E8034C788D}">
      <dgm:prSet/>
      <dgm:spPr/>
      <dgm:t>
        <a:bodyPr/>
        <a:lstStyle/>
        <a:p>
          <a:endParaRPr lang="pt-BR"/>
        </a:p>
      </dgm:t>
    </dgm:pt>
    <dgm:pt modelId="{D60DF4C8-B95D-48A4-9699-EC69428C8736}" type="sibTrans" cxnId="{91A4C96E-FBB5-4784-8242-91E8034C788D}">
      <dgm:prSet/>
      <dgm:spPr/>
      <dgm:t>
        <a:bodyPr/>
        <a:lstStyle/>
        <a:p>
          <a:endParaRPr lang="pt-BR"/>
        </a:p>
      </dgm:t>
    </dgm:pt>
    <dgm:pt modelId="{40301260-4DAC-4EC0-BA2A-7CA35FC7E0EC}">
      <dgm:prSet phldrT="[Texto]"/>
      <dgm:spPr/>
      <dgm:t>
        <a:bodyPr/>
        <a:lstStyle/>
        <a:p>
          <a:r>
            <a:rPr lang="pt-BR" dirty="0" smtClean="0"/>
            <a:t>Utilidade do bem</a:t>
          </a:r>
          <a:endParaRPr lang="pt-BR" dirty="0"/>
        </a:p>
      </dgm:t>
    </dgm:pt>
    <dgm:pt modelId="{B402B0ED-C18B-48C1-AF86-B57C63D7BBEF}" type="parTrans" cxnId="{D999DE62-A38D-4A81-8F2E-E5824793E0D5}">
      <dgm:prSet/>
      <dgm:spPr/>
      <dgm:t>
        <a:bodyPr/>
        <a:lstStyle/>
        <a:p>
          <a:endParaRPr lang="pt-BR"/>
        </a:p>
      </dgm:t>
    </dgm:pt>
    <dgm:pt modelId="{D9BDB397-CCF0-4BC1-A005-A4E24D5235D9}" type="sibTrans" cxnId="{D999DE62-A38D-4A81-8F2E-E5824793E0D5}">
      <dgm:prSet/>
      <dgm:spPr/>
      <dgm:t>
        <a:bodyPr/>
        <a:lstStyle/>
        <a:p>
          <a:endParaRPr lang="pt-BR"/>
        </a:p>
      </dgm:t>
    </dgm:pt>
    <dgm:pt modelId="{90A7D2F4-A245-4C6A-9F84-C490E676BAA5}" type="pres">
      <dgm:prSet presAssocID="{8520AD7A-DE1E-42B2-8F02-9D31343ECE02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88648A3-2710-4FBE-906B-1926911C2D0D}" type="pres">
      <dgm:prSet presAssocID="{8520AD7A-DE1E-42B2-8F02-9D31343ECE02}" presName="wedge1" presStyleLbl="node1" presStyleIdx="0" presStyleCnt="3"/>
      <dgm:spPr/>
      <dgm:t>
        <a:bodyPr/>
        <a:lstStyle/>
        <a:p>
          <a:endParaRPr lang="pt-BR"/>
        </a:p>
      </dgm:t>
    </dgm:pt>
    <dgm:pt modelId="{817CC50A-8D56-43BE-B06A-4F8790156F3C}" type="pres">
      <dgm:prSet presAssocID="{8520AD7A-DE1E-42B2-8F02-9D31343ECE02}" presName="dummy1a" presStyleCnt="0"/>
      <dgm:spPr/>
    </dgm:pt>
    <dgm:pt modelId="{3435C37E-FAC4-49AB-818C-218C77C1047D}" type="pres">
      <dgm:prSet presAssocID="{8520AD7A-DE1E-42B2-8F02-9D31343ECE02}" presName="dummy1b" presStyleCnt="0"/>
      <dgm:spPr/>
    </dgm:pt>
    <dgm:pt modelId="{C9726E92-5DA9-4C34-97EB-CE28D2A06231}" type="pres">
      <dgm:prSet presAssocID="{8520AD7A-DE1E-42B2-8F02-9D31343ECE02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A9B7B78-F971-4068-8F54-08D721D5FC65}" type="pres">
      <dgm:prSet presAssocID="{8520AD7A-DE1E-42B2-8F02-9D31343ECE02}" presName="wedge2" presStyleLbl="node1" presStyleIdx="1" presStyleCnt="3"/>
      <dgm:spPr/>
      <dgm:t>
        <a:bodyPr/>
        <a:lstStyle/>
        <a:p>
          <a:endParaRPr lang="pt-BR"/>
        </a:p>
      </dgm:t>
    </dgm:pt>
    <dgm:pt modelId="{1E4CFF7F-6A8E-4471-9A94-54154E54BA66}" type="pres">
      <dgm:prSet presAssocID="{8520AD7A-DE1E-42B2-8F02-9D31343ECE02}" presName="dummy2a" presStyleCnt="0"/>
      <dgm:spPr/>
    </dgm:pt>
    <dgm:pt modelId="{FEAA070F-0558-4B2A-8990-94B5955A5556}" type="pres">
      <dgm:prSet presAssocID="{8520AD7A-DE1E-42B2-8F02-9D31343ECE02}" presName="dummy2b" presStyleCnt="0"/>
      <dgm:spPr/>
    </dgm:pt>
    <dgm:pt modelId="{2DBA03D7-A6F0-453D-BEDE-2FC59EE517A2}" type="pres">
      <dgm:prSet presAssocID="{8520AD7A-DE1E-42B2-8F02-9D31343ECE02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823E957-C455-483B-B98C-5D0156D99BA1}" type="pres">
      <dgm:prSet presAssocID="{8520AD7A-DE1E-42B2-8F02-9D31343ECE02}" presName="wedge3" presStyleLbl="node1" presStyleIdx="2" presStyleCnt="3"/>
      <dgm:spPr/>
      <dgm:t>
        <a:bodyPr/>
        <a:lstStyle/>
        <a:p>
          <a:endParaRPr lang="pt-BR"/>
        </a:p>
      </dgm:t>
    </dgm:pt>
    <dgm:pt modelId="{DA8043C5-278E-4ADC-BF1D-3F6C992053C2}" type="pres">
      <dgm:prSet presAssocID="{8520AD7A-DE1E-42B2-8F02-9D31343ECE02}" presName="dummy3a" presStyleCnt="0"/>
      <dgm:spPr/>
    </dgm:pt>
    <dgm:pt modelId="{568C608E-0227-4920-BFC5-7DA3E61BAA03}" type="pres">
      <dgm:prSet presAssocID="{8520AD7A-DE1E-42B2-8F02-9D31343ECE02}" presName="dummy3b" presStyleCnt="0"/>
      <dgm:spPr/>
    </dgm:pt>
    <dgm:pt modelId="{FAFB7BBA-9361-44E5-AA6C-D72976B52475}" type="pres">
      <dgm:prSet presAssocID="{8520AD7A-DE1E-42B2-8F02-9D31343ECE02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BC47FD9-6EF9-4EC4-B003-BEB0B6A1AC94}" type="pres">
      <dgm:prSet presAssocID="{88E5990D-6C33-4E41-A0CA-8EF5C8F32E36}" presName="arrowWedge1" presStyleLbl="fgSibTrans2D1" presStyleIdx="0" presStyleCnt="3"/>
      <dgm:spPr/>
    </dgm:pt>
    <dgm:pt modelId="{8F142225-9F07-447D-889A-5F4B5C367C22}" type="pres">
      <dgm:prSet presAssocID="{D60DF4C8-B95D-48A4-9699-EC69428C8736}" presName="arrowWedge2" presStyleLbl="fgSibTrans2D1" presStyleIdx="1" presStyleCnt="3"/>
      <dgm:spPr/>
    </dgm:pt>
    <dgm:pt modelId="{0D51BF11-1821-44FE-A194-31B88412633E}" type="pres">
      <dgm:prSet presAssocID="{D9BDB397-CCF0-4BC1-A005-A4E24D5235D9}" presName="arrowWedge3" presStyleLbl="fgSibTrans2D1" presStyleIdx="2" presStyleCnt="3"/>
      <dgm:spPr/>
    </dgm:pt>
  </dgm:ptLst>
  <dgm:cxnLst>
    <dgm:cxn modelId="{FBC6BB26-611A-4D68-9636-2938580D5880}" type="presOf" srcId="{8520AD7A-DE1E-42B2-8F02-9D31343ECE02}" destId="{90A7D2F4-A245-4C6A-9F84-C490E676BAA5}" srcOrd="0" destOrd="0" presId="urn:microsoft.com/office/officeart/2005/8/layout/cycle8"/>
    <dgm:cxn modelId="{91A4C96E-FBB5-4784-8242-91E8034C788D}" srcId="{8520AD7A-DE1E-42B2-8F02-9D31343ECE02}" destId="{A3265427-6B05-42B6-946F-75164BE9A381}" srcOrd="1" destOrd="0" parTransId="{7AFFB55A-ECC7-4120-83A3-B344DA4660F4}" sibTransId="{D60DF4C8-B95D-48A4-9699-EC69428C8736}"/>
    <dgm:cxn modelId="{E3AAA850-B6F4-4D2B-842C-F2F01CA5ADCD}" type="presOf" srcId="{15DEA6D6-DF22-42D8-982C-4730B117AD69}" destId="{188648A3-2710-4FBE-906B-1926911C2D0D}" srcOrd="0" destOrd="0" presId="urn:microsoft.com/office/officeart/2005/8/layout/cycle8"/>
    <dgm:cxn modelId="{7B937870-197D-464A-AD9E-88522B134C10}" type="presOf" srcId="{40301260-4DAC-4EC0-BA2A-7CA35FC7E0EC}" destId="{FAFB7BBA-9361-44E5-AA6C-D72976B52475}" srcOrd="1" destOrd="0" presId="urn:microsoft.com/office/officeart/2005/8/layout/cycle8"/>
    <dgm:cxn modelId="{7844DCD5-4BB4-47AC-820B-BD8C508B1CB6}" type="presOf" srcId="{15DEA6D6-DF22-42D8-982C-4730B117AD69}" destId="{C9726E92-5DA9-4C34-97EB-CE28D2A06231}" srcOrd="1" destOrd="0" presId="urn:microsoft.com/office/officeart/2005/8/layout/cycle8"/>
    <dgm:cxn modelId="{160AED5A-BBE8-4CBE-A607-34457024D82B}" type="presOf" srcId="{A3265427-6B05-42B6-946F-75164BE9A381}" destId="{DA9B7B78-F971-4068-8F54-08D721D5FC65}" srcOrd="0" destOrd="0" presId="urn:microsoft.com/office/officeart/2005/8/layout/cycle8"/>
    <dgm:cxn modelId="{46A31587-35A1-43B1-8BF6-C22BC6810157}" type="presOf" srcId="{A3265427-6B05-42B6-946F-75164BE9A381}" destId="{2DBA03D7-A6F0-453D-BEDE-2FC59EE517A2}" srcOrd="1" destOrd="0" presId="urn:microsoft.com/office/officeart/2005/8/layout/cycle8"/>
    <dgm:cxn modelId="{8761261D-05CE-4E42-8F73-7EA778E61954}" srcId="{8520AD7A-DE1E-42B2-8F02-9D31343ECE02}" destId="{15DEA6D6-DF22-42D8-982C-4730B117AD69}" srcOrd="0" destOrd="0" parTransId="{A5D88134-3F33-437E-BE5D-B82F8A49CF80}" sibTransId="{88E5990D-6C33-4E41-A0CA-8EF5C8F32E36}"/>
    <dgm:cxn modelId="{D999DE62-A38D-4A81-8F2E-E5824793E0D5}" srcId="{8520AD7A-DE1E-42B2-8F02-9D31343ECE02}" destId="{40301260-4DAC-4EC0-BA2A-7CA35FC7E0EC}" srcOrd="2" destOrd="0" parTransId="{B402B0ED-C18B-48C1-AF86-B57C63D7BBEF}" sibTransId="{D9BDB397-CCF0-4BC1-A005-A4E24D5235D9}"/>
    <dgm:cxn modelId="{993537D7-686C-48F9-A32F-B7840F2B0A38}" type="presOf" srcId="{40301260-4DAC-4EC0-BA2A-7CA35FC7E0EC}" destId="{6823E957-C455-483B-B98C-5D0156D99BA1}" srcOrd="0" destOrd="0" presId="urn:microsoft.com/office/officeart/2005/8/layout/cycle8"/>
    <dgm:cxn modelId="{B1E8FFF2-788F-4894-90F6-3AC4FF2ECC89}" type="presParOf" srcId="{90A7D2F4-A245-4C6A-9F84-C490E676BAA5}" destId="{188648A3-2710-4FBE-906B-1926911C2D0D}" srcOrd="0" destOrd="0" presId="urn:microsoft.com/office/officeart/2005/8/layout/cycle8"/>
    <dgm:cxn modelId="{63BF1B90-5A69-4465-887E-307828489E00}" type="presParOf" srcId="{90A7D2F4-A245-4C6A-9F84-C490E676BAA5}" destId="{817CC50A-8D56-43BE-B06A-4F8790156F3C}" srcOrd="1" destOrd="0" presId="urn:microsoft.com/office/officeart/2005/8/layout/cycle8"/>
    <dgm:cxn modelId="{860AE9D8-FB7C-441A-A8AA-5B8943E5CB11}" type="presParOf" srcId="{90A7D2F4-A245-4C6A-9F84-C490E676BAA5}" destId="{3435C37E-FAC4-49AB-818C-218C77C1047D}" srcOrd="2" destOrd="0" presId="urn:microsoft.com/office/officeart/2005/8/layout/cycle8"/>
    <dgm:cxn modelId="{AFB5FA4F-7936-4707-9D15-A19490EDFF68}" type="presParOf" srcId="{90A7D2F4-A245-4C6A-9F84-C490E676BAA5}" destId="{C9726E92-5DA9-4C34-97EB-CE28D2A06231}" srcOrd="3" destOrd="0" presId="urn:microsoft.com/office/officeart/2005/8/layout/cycle8"/>
    <dgm:cxn modelId="{7D5851ED-0FF7-4D28-8A3B-82D2DE52E0B8}" type="presParOf" srcId="{90A7D2F4-A245-4C6A-9F84-C490E676BAA5}" destId="{DA9B7B78-F971-4068-8F54-08D721D5FC65}" srcOrd="4" destOrd="0" presId="urn:microsoft.com/office/officeart/2005/8/layout/cycle8"/>
    <dgm:cxn modelId="{93E06959-9B77-48DC-B90A-811890D9AA91}" type="presParOf" srcId="{90A7D2F4-A245-4C6A-9F84-C490E676BAA5}" destId="{1E4CFF7F-6A8E-4471-9A94-54154E54BA66}" srcOrd="5" destOrd="0" presId="urn:microsoft.com/office/officeart/2005/8/layout/cycle8"/>
    <dgm:cxn modelId="{792F4FD3-3D3E-4A47-A82D-4D572E4F17D4}" type="presParOf" srcId="{90A7D2F4-A245-4C6A-9F84-C490E676BAA5}" destId="{FEAA070F-0558-4B2A-8990-94B5955A5556}" srcOrd="6" destOrd="0" presId="urn:microsoft.com/office/officeart/2005/8/layout/cycle8"/>
    <dgm:cxn modelId="{4E83A32A-8F28-4712-86C6-21D467D72DD6}" type="presParOf" srcId="{90A7D2F4-A245-4C6A-9F84-C490E676BAA5}" destId="{2DBA03D7-A6F0-453D-BEDE-2FC59EE517A2}" srcOrd="7" destOrd="0" presId="urn:microsoft.com/office/officeart/2005/8/layout/cycle8"/>
    <dgm:cxn modelId="{CBAE7416-5225-471F-92B7-2B3747760AE0}" type="presParOf" srcId="{90A7D2F4-A245-4C6A-9F84-C490E676BAA5}" destId="{6823E957-C455-483B-B98C-5D0156D99BA1}" srcOrd="8" destOrd="0" presId="urn:microsoft.com/office/officeart/2005/8/layout/cycle8"/>
    <dgm:cxn modelId="{D9A81B37-590D-42A2-9B75-15DF2B47BE38}" type="presParOf" srcId="{90A7D2F4-A245-4C6A-9F84-C490E676BAA5}" destId="{DA8043C5-278E-4ADC-BF1D-3F6C992053C2}" srcOrd="9" destOrd="0" presId="urn:microsoft.com/office/officeart/2005/8/layout/cycle8"/>
    <dgm:cxn modelId="{BE8480C4-BDDE-448B-B1F6-565FB6C8D3F8}" type="presParOf" srcId="{90A7D2F4-A245-4C6A-9F84-C490E676BAA5}" destId="{568C608E-0227-4920-BFC5-7DA3E61BAA03}" srcOrd="10" destOrd="0" presId="urn:microsoft.com/office/officeart/2005/8/layout/cycle8"/>
    <dgm:cxn modelId="{A5267E0C-953A-4951-BA43-FAC849348CE2}" type="presParOf" srcId="{90A7D2F4-A245-4C6A-9F84-C490E676BAA5}" destId="{FAFB7BBA-9361-44E5-AA6C-D72976B52475}" srcOrd="11" destOrd="0" presId="urn:microsoft.com/office/officeart/2005/8/layout/cycle8"/>
    <dgm:cxn modelId="{701400A2-0A5B-498C-AC95-3FB62A3FC17F}" type="presParOf" srcId="{90A7D2F4-A245-4C6A-9F84-C490E676BAA5}" destId="{CBC47FD9-6EF9-4EC4-B003-BEB0B6A1AC94}" srcOrd="12" destOrd="0" presId="urn:microsoft.com/office/officeart/2005/8/layout/cycle8"/>
    <dgm:cxn modelId="{EEA6CCCE-63C1-46BB-8091-CD2A47B4F682}" type="presParOf" srcId="{90A7D2F4-A245-4C6A-9F84-C490E676BAA5}" destId="{8F142225-9F07-447D-889A-5F4B5C367C22}" srcOrd="13" destOrd="0" presId="urn:microsoft.com/office/officeart/2005/8/layout/cycle8"/>
    <dgm:cxn modelId="{35A77207-EA3D-4C27-857B-1F9E836E06C7}" type="presParOf" srcId="{90A7D2F4-A245-4C6A-9F84-C490E676BAA5}" destId="{0D51BF11-1821-44FE-A194-31B88412633E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73D5F3-4F91-4368-AF02-7C98A2588093}">
      <dsp:nvSpPr>
        <dsp:cNvPr id="0" name=""/>
        <dsp:cNvSpPr/>
      </dsp:nvSpPr>
      <dsp:spPr>
        <a:xfrm>
          <a:off x="0" y="3027949"/>
          <a:ext cx="5050904" cy="993840"/>
        </a:xfrm>
        <a:prstGeom prst="rect">
          <a:avLst/>
        </a:prstGeom>
        <a:gradFill rotWithShape="0">
          <a:gsLst>
            <a:gs pos="0">
              <a:schemeClr val="accent1">
                <a:shade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shade val="50000"/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/>
            <a:t>Preço</a:t>
          </a:r>
          <a:endParaRPr lang="pt-BR" sz="3000" kern="1200" dirty="0"/>
        </a:p>
      </dsp:txBody>
      <dsp:txXfrm>
        <a:off x="0" y="3027949"/>
        <a:ext cx="5050904" cy="993840"/>
      </dsp:txXfrm>
    </dsp:sp>
    <dsp:sp modelId="{DEED9B91-BA33-4286-B4F3-0117C9DC76E2}">
      <dsp:nvSpPr>
        <dsp:cNvPr id="0" name=""/>
        <dsp:cNvSpPr/>
      </dsp:nvSpPr>
      <dsp:spPr>
        <a:xfrm rot="10800000">
          <a:off x="0" y="1514330"/>
          <a:ext cx="5050904" cy="1528526"/>
        </a:xfrm>
        <a:prstGeom prst="upArrowCallout">
          <a:avLst/>
        </a:prstGeom>
        <a:gradFill rotWithShape="0">
          <a:gsLst>
            <a:gs pos="0">
              <a:schemeClr val="accent1">
                <a:shade val="50000"/>
                <a:hueOff val="230774"/>
                <a:satOff val="-16855"/>
                <a:lumOff val="30649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230774"/>
                <a:satOff val="-16855"/>
                <a:lumOff val="30649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230774"/>
                <a:satOff val="-16855"/>
                <a:lumOff val="30649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230774"/>
                <a:satOff val="-16855"/>
                <a:lumOff val="30649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shade val="50000"/>
              <a:hueOff val="230774"/>
              <a:satOff val="-16855"/>
              <a:lumOff val="30649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/>
            <a:t>Consumo</a:t>
          </a:r>
          <a:endParaRPr lang="pt-BR" sz="3000" kern="1200" dirty="0"/>
        </a:p>
      </dsp:txBody>
      <dsp:txXfrm rot="10800000">
        <a:off x="0" y="1514330"/>
        <a:ext cx="5050904" cy="993190"/>
      </dsp:txXfrm>
    </dsp:sp>
    <dsp:sp modelId="{8136F5DD-EB08-47F5-B5D6-479EC22EA56A}">
      <dsp:nvSpPr>
        <dsp:cNvPr id="0" name=""/>
        <dsp:cNvSpPr/>
      </dsp:nvSpPr>
      <dsp:spPr>
        <a:xfrm rot="10800000">
          <a:off x="0" y="711"/>
          <a:ext cx="5050904" cy="1528526"/>
        </a:xfrm>
        <a:prstGeom prst="upArrowCallout">
          <a:avLst/>
        </a:prstGeom>
        <a:gradFill rotWithShape="0">
          <a:gsLst>
            <a:gs pos="0">
              <a:schemeClr val="accent1">
                <a:shade val="50000"/>
                <a:hueOff val="230774"/>
                <a:satOff val="-16855"/>
                <a:lumOff val="30649"/>
                <a:alphaOff val="0"/>
                <a:shade val="15000"/>
                <a:satMod val="180000"/>
              </a:schemeClr>
            </a:gs>
            <a:gs pos="50000">
              <a:schemeClr val="accent1">
                <a:shade val="50000"/>
                <a:hueOff val="230774"/>
                <a:satOff val="-16855"/>
                <a:lumOff val="30649"/>
                <a:alphaOff val="0"/>
                <a:shade val="45000"/>
                <a:satMod val="170000"/>
              </a:schemeClr>
            </a:gs>
            <a:gs pos="70000">
              <a:schemeClr val="accent1">
                <a:shade val="50000"/>
                <a:hueOff val="230774"/>
                <a:satOff val="-16855"/>
                <a:lumOff val="30649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50000"/>
                <a:hueOff val="230774"/>
                <a:satOff val="-16855"/>
                <a:lumOff val="30649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shade val="50000"/>
              <a:hueOff val="230774"/>
              <a:satOff val="-16855"/>
              <a:lumOff val="30649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/>
            <a:t>Necessidade</a:t>
          </a:r>
          <a:endParaRPr lang="pt-BR" sz="3000" kern="1200" dirty="0"/>
        </a:p>
      </dsp:txBody>
      <dsp:txXfrm rot="10800000">
        <a:off x="0" y="711"/>
        <a:ext cx="5050904" cy="9931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836C7A-117E-401E-B753-3428861BE562}">
      <dsp:nvSpPr>
        <dsp:cNvPr id="0" name=""/>
        <dsp:cNvSpPr/>
      </dsp:nvSpPr>
      <dsp:spPr>
        <a:xfrm>
          <a:off x="1004" y="579709"/>
          <a:ext cx="3917900" cy="33665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400" kern="1200" dirty="0" smtClean="0"/>
            <a:t>Bens Econômicos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700" kern="1200" dirty="0" smtClean="0"/>
            <a:t>Úteis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700" kern="1200" dirty="0" smtClean="0"/>
            <a:t>Escassos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700" kern="1200" dirty="0" smtClean="0"/>
            <a:t>Transferíveis</a:t>
          </a:r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700" kern="1200" dirty="0" smtClean="0"/>
            <a:t>Ex.: Alimentos</a:t>
          </a:r>
        </a:p>
      </dsp:txBody>
      <dsp:txXfrm>
        <a:off x="1004" y="579709"/>
        <a:ext cx="3917900" cy="3366542"/>
      </dsp:txXfrm>
    </dsp:sp>
    <dsp:sp modelId="{09580455-9F93-4D95-9FA1-6CCB5E7FFBD2}">
      <dsp:nvSpPr>
        <dsp:cNvPr id="0" name=""/>
        <dsp:cNvSpPr/>
      </dsp:nvSpPr>
      <dsp:spPr>
        <a:xfrm>
          <a:off x="4310695" y="579709"/>
          <a:ext cx="3917900" cy="336654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400" kern="1200" dirty="0" smtClean="0"/>
            <a:t>Bens Livres</a:t>
          </a:r>
          <a:endParaRPr lang="pt-BR" sz="34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700" kern="1200" dirty="0" smtClean="0"/>
            <a:t>Quantidade suficiente a todos</a:t>
          </a:r>
          <a:endParaRPr lang="pt-B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700" kern="1200" dirty="0" smtClean="0"/>
            <a:t>Ex.: Luz do sol</a:t>
          </a:r>
          <a:endParaRPr lang="pt-BR" sz="2700" kern="1200" dirty="0"/>
        </a:p>
      </dsp:txBody>
      <dsp:txXfrm>
        <a:off x="4310695" y="579709"/>
        <a:ext cx="3917900" cy="33665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710F04-45FA-44AB-B794-464797649EDB}">
      <dsp:nvSpPr>
        <dsp:cNvPr id="0" name=""/>
        <dsp:cNvSpPr/>
      </dsp:nvSpPr>
      <dsp:spPr>
        <a:xfrm>
          <a:off x="5329" y="801"/>
          <a:ext cx="2155078" cy="18833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Bens de Consumo</a:t>
          </a:r>
        </a:p>
      </dsp:txBody>
      <dsp:txXfrm>
        <a:off x="60490" y="55962"/>
        <a:ext cx="2044756" cy="1772998"/>
      </dsp:txXfrm>
    </dsp:sp>
    <dsp:sp modelId="{311B81AD-D5BF-45B7-B19E-6F2C00D1F85F}">
      <dsp:nvSpPr>
        <dsp:cNvPr id="0" name=""/>
        <dsp:cNvSpPr/>
      </dsp:nvSpPr>
      <dsp:spPr>
        <a:xfrm>
          <a:off x="5329" y="2075878"/>
          <a:ext cx="2155078" cy="18833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Necessidades humanas</a:t>
          </a:r>
        </a:p>
      </dsp:txBody>
      <dsp:txXfrm>
        <a:off x="60490" y="2131039"/>
        <a:ext cx="2044756" cy="1772998"/>
      </dsp:txXfrm>
    </dsp:sp>
    <dsp:sp modelId="{9BB679D0-7655-498A-B3BC-3903A634F209}">
      <dsp:nvSpPr>
        <dsp:cNvPr id="0" name=""/>
        <dsp:cNvSpPr/>
      </dsp:nvSpPr>
      <dsp:spPr>
        <a:xfrm>
          <a:off x="2522460" y="801"/>
          <a:ext cx="2155078" cy="18833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Bens de Capital</a:t>
          </a:r>
        </a:p>
      </dsp:txBody>
      <dsp:txXfrm>
        <a:off x="2577621" y="55962"/>
        <a:ext cx="2044756" cy="1772998"/>
      </dsp:txXfrm>
    </dsp:sp>
    <dsp:sp modelId="{689E7CE5-2CED-495C-A995-F3B3FCCCCC31}">
      <dsp:nvSpPr>
        <dsp:cNvPr id="0" name=""/>
        <dsp:cNvSpPr/>
      </dsp:nvSpPr>
      <dsp:spPr>
        <a:xfrm>
          <a:off x="2522460" y="2075878"/>
          <a:ext cx="2155078" cy="18833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Utilizados na produção de outros bens</a:t>
          </a:r>
        </a:p>
      </dsp:txBody>
      <dsp:txXfrm>
        <a:off x="2577621" y="2131039"/>
        <a:ext cx="2044756" cy="1772998"/>
      </dsp:txXfrm>
    </dsp:sp>
    <dsp:sp modelId="{79F19E87-1FF9-4138-A79D-1C6E9651E336}">
      <dsp:nvSpPr>
        <dsp:cNvPr id="0" name=""/>
        <dsp:cNvSpPr/>
      </dsp:nvSpPr>
      <dsp:spPr>
        <a:xfrm>
          <a:off x="5039592" y="801"/>
          <a:ext cx="2155078" cy="18833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Bens Intermediários</a:t>
          </a:r>
          <a:endParaRPr lang="pt-BR" sz="2100" kern="1200" dirty="0"/>
        </a:p>
      </dsp:txBody>
      <dsp:txXfrm>
        <a:off x="5094753" y="55962"/>
        <a:ext cx="2044756" cy="1772998"/>
      </dsp:txXfrm>
    </dsp:sp>
    <dsp:sp modelId="{69A3861F-E7C1-4D59-8014-C9B465953485}">
      <dsp:nvSpPr>
        <dsp:cNvPr id="0" name=""/>
        <dsp:cNvSpPr/>
      </dsp:nvSpPr>
      <dsp:spPr>
        <a:xfrm>
          <a:off x="5039592" y="2075878"/>
          <a:ext cx="2155078" cy="188332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Matéria-prima para produzir outros bens</a:t>
          </a:r>
          <a:endParaRPr lang="pt-BR" sz="2100" kern="1200" dirty="0"/>
        </a:p>
      </dsp:txBody>
      <dsp:txXfrm>
        <a:off x="5094753" y="2131039"/>
        <a:ext cx="2044756" cy="177299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9EE0DD-7EB5-4C40-8B45-C60AF7A31DBF}">
      <dsp:nvSpPr>
        <dsp:cNvPr id="0" name=""/>
        <dsp:cNvSpPr/>
      </dsp:nvSpPr>
      <dsp:spPr>
        <a:xfrm>
          <a:off x="2657" y="847"/>
          <a:ext cx="7194684" cy="12355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500" kern="1200" dirty="0" smtClean="0"/>
            <a:t>Bens de Consumo</a:t>
          </a:r>
          <a:endParaRPr lang="pt-BR" sz="4500" kern="1200" dirty="0"/>
        </a:p>
      </dsp:txBody>
      <dsp:txXfrm>
        <a:off x="38845" y="37035"/>
        <a:ext cx="7122308" cy="1163190"/>
      </dsp:txXfrm>
    </dsp:sp>
    <dsp:sp modelId="{B1C23B1E-725D-4244-83E9-25DA97C0A34E}">
      <dsp:nvSpPr>
        <dsp:cNvPr id="0" name=""/>
        <dsp:cNvSpPr/>
      </dsp:nvSpPr>
      <dsp:spPr>
        <a:xfrm>
          <a:off x="2657" y="1362216"/>
          <a:ext cx="3452343" cy="12355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Bens Duráveis</a:t>
          </a:r>
          <a:endParaRPr lang="pt-BR" sz="2600" kern="1200" dirty="0"/>
        </a:p>
      </dsp:txBody>
      <dsp:txXfrm>
        <a:off x="38845" y="1398404"/>
        <a:ext cx="3379967" cy="1163190"/>
      </dsp:txXfrm>
    </dsp:sp>
    <dsp:sp modelId="{67445341-4372-40BC-AFE9-D65208F46102}">
      <dsp:nvSpPr>
        <dsp:cNvPr id="0" name=""/>
        <dsp:cNvSpPr/>
      </dsp:nvSpPr>
      <dsp:spPr>
        <a:xfrm>
          <a:off x="2657" y="2723586"/>
          <a:ext cx="3452343" cy="12355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Maior tempo de utilidade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Ex.: Eletrodomésticos</a:t>
          </a:r>
          <a:endParaRPr lang="pt-BR" sz="2000" kern="1200" dirty="0"/>
        </a:p>
      </dsp:txBody>
      <dsp:txXfrm>
        <a:off x="38845" y="2759774"/>
        <a:ext cx="3379967" cy="1163190"/>
      </dsp:txXfrm>
    </dsp:sp>
    <dsp:sp modelId="{4213C176-387E-4E31-9196-2E4EFF5FF99A}">
      <dsp:nvSpPr>
        <dsp:cNvPr id="0" name=""/>
        <dsp:cNvSpPr/>
      </dsp:nvSpPr>
      <dsp:spPr>
        <a:xfrm>
          <a:off x="3744998" y="1362216"/>
          <a:ext cx="3452343" cy="12355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kern="1200" dirty="0" smtClean="0"/>
            <a:t>Bens Não-Duráveis</a:t>
          </a:r>
          <a:endParaRPr lang="pt-BR" sz="2600" kern="1200" dirty="0"/>
        </a:p>
      </dsp:txBody>
      <dsp:txXfrm>
        <a:off x="3781186" y="1398404"/>
        <a:ext cx="3379967" cy="1163190"/>
      </dsp:txXfrm>
    </dsp:sp>
    <dsp:sp modelId="{69033BE0-E537-4311-A8B6-F35FDE34D410}">
      <dsp:nvSpPr>
        <dsp:cNvPr id="0" name=""/>
        <dsp:cNvSpPr/>
      </dsp:nvSpPr>
      <dsp:spPr>
        <a:xfrm>
          <a:off x="3744998" y="2723586"/>
          <a:ext cx="3452343" cy="12355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Única Utilidade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Ex.: Alimentos</a:t>
          </a:r>
          <a:endParaRPr lang="pt-BR" sz="2000" kern="1200" dirty="0"/>
        </a:p>
      </dsp:txBody>
      <dsp:txXfrm>
        <a:off x="3781186" y="2759774"/>
        <a:ext cx="3379967" cy="116319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50658D-6380-46F1-AAB7-5324639A859D}">
      <dsp:nvSpPr>
        <dsp:cNvPr id="0" name=""/>
        <dsp:cNvSpPr/>
      </dsp:nvSpPr>
      <dsp:spPr>
        <a:xfrm>
          <a:off x="1004" y="1087610"/>
          <a:ext cx="3917900" cy="23507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100" kern="1200" dirty="0" smtClean="0"/>
            <a:t>Bens Públicos</a:t>
          </a:r>
          <a:endParaRPr lang="pt-BR" sz="31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Consumo simultâneo a vários indivíduos</a:t>
          </a:r>
          <a:endParaRPr lang="pt-BR" sz="2400" kern="1200" dirty="0"/>
        </a:p>
      </dsp:txBody>
      <dsp:txXfrm>
        <a:off x="1004" y="1087610"/>
        <a:ext cx="3917900" cy="2350740"/>
      </dsp:txXfrm>
    </dsp:sp>
    <dsp:sp modelId="{488E791A-66AB-4123-A06C-62F6E7EA0273}">
      <dsp:nvSpPr>
        <dsp:cNvPr id="0" name=""/>
        <dsp:cNvSpPr/>
      </dsp:nvSpPr>
      <dsp:spPr>
        <a:xfrm>
          <a:off x="4310695" y="1087610"/>
          <a:ext cx="3917900" cy="23507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100" kern="1200" dirty="0" smtClean="0"/>
            <a:t>Bens Privados</a:t>
          </a:r>
          <a:endParaRPr lang="pt-BR" sz="31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400" kern="1200" dirty="0" smtClean="0"/>
            <a:t>Produzidos e possuídos privadamente</a:t>
          </a:r>
          <a:endParaRPr lang="pt-BR" sz="2400" kern="1200" dirty="0"/>
        </a:p>
      </dsp:txBody>
      <dsp:txXfrm>
        <a:off x="4310695" y="1087610"/>
        <a:ext cx="3917900" cy="23507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8648A3-2710-4FBE-906B-1926911C2D0D}">
      <dsp:nvSpPr>
        <dsp:cNvPr id="0" name=""/>
        <dsp:cNvSpPr/>
      </dsp:nvSpPr>
      <dsp:spPr>
        <a:xfrm>
          <a:off x="2292195" y="294187"/>
          <a:ext cx="3801808" cy="3801808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Aquisição do bem</a:t>
          </a:r>
          <a:endParaRPr lang="pt-BR" sz="2100" kern="1200" dirty="0"/>
        </a:p>
      </dsp:txBody>
      <dsp:txXfrm>
        <a:off x="4295838" y="1099808"/>
        <a:ext cx="1357788" cy="1131490"/>
      </dsp:txXfrm>
    </dsp:sp>
    <dsp:sp modelId="{DA9B7B78-F971-4068-8F54-08D721D5FC65}">
      <dsp:nvSpPr>
        <dsp:cNvPr id="0" name=""/>
        <dsp:cNvSpPr/>
      </dsp:nvSpPr>
      <dsp:spPr>
        <a:xfrm>
          <a:off x="2213895" y="429966"/>
          <a:ext cx="3801808" cy="3801808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Satisfação após consumo</a:t>
          </a:r>
          <a:endParaRPr lang="pt-BR" sz="2100" kern="1200" dirty="0"/>
        </a:p>
      </dsp:txBody>
      <dsp:txXfrm>
        <a:off x="3119088" y="2896615"/>
        <a:ext cx="2036682" cy="995711"/>
      </dsp:txXfrm>
    </dsp:sp>
    <dsp:sp modelId="{6823E957-C455-483B-B98C-5D0156D99BA1}">
      <dsp:nvSpPr>
        <dsp:cNvPr id="0" name=""/>
        <dsp:cNvSpPr/>
      </dsp:nvSpPr>
      <dsp:spPr>
        <a:xfrm>
          <a:off x="2135596" y="294187"/>
          <a:ext cx="3801808" cy="3801808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Utilidade do bem</a:t>
          </a:r>
          <a:endParaRPr lang="pt-BR" sz="2100" kern="1200" dirty="0"/>
        </a:p>
      </dsp:txBody>
      <dsp:txXfrm>
        <a:off x="2575972" y="1099808"/>
        <a:ext cx="1357788" cy="1131490"/>
      </dsp:txXfrm>
    </dsp:sp>
    <dsp:sp modelId="{CBC47FD9-6EF9-4EC4-B003-BEB0B6A1AC94}">
      <dsp:nvSpPr>
        <dsp:cNvPr id="0" name=""/>
        <dsp:cNvSpPr/>
      </dsp:nvSpPr>
      <dsp:spPr>
        <a:xfrm>
          <a:off x="2057158" y="58837"/>
          <a:ext cx="4272508" cy="427250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142225-9F07-447D-889A-5F4B5C367C22}">
      <dsp:nvSpPr>
        <dsp:cNvPr id="0" name=""/>
        <dsp:cNvSpPr/>
      </dsp:nvSpPr>
      <dsp:spPr>
        <a:xfrm>
          <a:off x="1978545" y="194375"/>
          <a:ext cx="4272508" cy="427250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51BF11-1821-44FE-A194-31B88412633E}">
      <dsp:nvSpPr>
        <dsp:cNvPr id="0" name=""/>
        <dsp:cNvSpPr/>
      </dsp:nvSpPr>
      <dsp:spPr>
        <a:xfrm>
          <a:off x="1899932" y="58837"/>
          <a:ext cx="4272508" cy="427250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tint val="6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C76A25-2997-481F-9216-AE44FB05CF2E}" type="datetimeFigureOut">
              <a:rPr lang="pt-BR" smtClean="0"/>
              <a:pPr/>
              <a:t>10/11/2010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10/11/2010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10/11/2010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10/11/2010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10/11/2010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10/11/2010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10/11/2010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10/11/2010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10/11/2010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10/11/2010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C76A25-2997-481F-9216-AE44FB05CF2E}" type="datetimeFigureOut">
              <a:rPr lang="pt-BR" smtClean="0"/>
              <a:pPr/>
              <a:t>10/11/2010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C76A25-2997-481F-9216-AE44FB05CF2E}" type="datetimeFigureOut">
              <a:rPr lang="pt-BR" smtClean="0"/>
              <a:pPr/>
              <a:t>10/11/2010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pt-BR" dirty="0" smtClean="0"/>
              <a:t>ECONOMIA DA ENGENHARIA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CONCEITOS E HISTÓRICO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249060"/>
            <a:ext cx="1440000" cy="14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24328" y="627587"/>
            <a:ext cx="1440000" cy="562106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1799692" y="615117"/>
            <a:ext cx="55446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Universidade Federal do Espírito Santo</a:t>
            </a:r>
          </a:p>
          <a:p>
            <a:pPr algn="ctr"/>
            <a:r>
              <a:rPr lang="pt-BR" sz="2000" b="1" dirty="0" smtClean="0">
                <a:solidFill>
                  <a:schemeClr val="tx2">
                    <a:lumMod val="75000"/>
                  </a:schemeClr>
                </a:solidFill>
              </a:rPr>
              <a:t>Centro de Ciências Agrárias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0" y="602128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</a:t>
            </a: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 Sc. </a:t>
            </a:r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Wendel Sandro de Paula Andrade</a:t>
            </a:r>
          </a:p>
        </p:txBody>
      </p:sp>
    </p:spTree>
    <p:extLst>
      <p:ext uri="{BB962C8B-B14F-4D97-AF65-F5344CB8AC3E}">
        <p14:creationId xmlns:p14="http://schemas.microsoft.com/office/powerpoint/2010/main" xmlns="" val="134200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40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3</a:t>
            </a:r>
            <a:r>
              <a:rPr lang="pt-BR" dirty="0" smtClean="0"/>
              <a:t>. Aspectos da teoria do consumidor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 – Conceitos e Histórico</a:t>
            </a: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03453391"/>
              </p:ext>
            </p:extLst>
          </p:nvPr>
        </p:nvGraphicFramePr>
        <p:xfrm>
          <a:off x="972000" y="1711325"/>
          <a:ext cx="72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1619672" y="5301208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Pizzas (fatias/dia)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415293" y="1916832"/>
            <a:ext cx="461665" cy="280831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t-BR" dirty="0" smtClean="0"/>
              <a:t>Utilidade marginal</a:t>
            </a:r>
            <a:endParaRPr lang="pt-BR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2051720" y="2276872"/>
            <a:ext cx="5544616" cy="2088232"/>
          </a:xfrm>
          <a:prstGeom prst="line">
            <a:avLst/>
          </a:prstGeom>
          <a:ln w="76200">
            <a:solidFill>
              <a:srgbClr val="FF0000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00915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El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40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3</a:t>
            </a:r>
            <a:r>
              <a:rPr lang="pt-BR" dirty="0" smtClean="0"/>
              <a:t>. Aspectos da teoria do consumidor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 – Conceitos e Histórico</a:t>
            </a: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069386"/>
              </p:ext>
            </p:extLst>
          </p:nvPr>
        </p:nvGraphicFramePr>
        <p:xfrm>
          <a:off x="972000" y="1711325"/>
          <a:ext cx="7200000" cy="36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1619672" y="5301208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Pizzas (fatias/dia)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415293" y="1916832"/>
            <a:ext cx="738664" cy="280831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t-BR" dirty="0" smtClean="0"/>
              <a:t>Preço marginal de reserva (R$/fatia)</a:t>
            </a:r>
            <a:endParaRPr lang="pt-BR" dirty="0"/>
          </a:p>
        </p:txBody>
      </p:sp>
      <p:cxnSp>
        <p:nvCxnSpPr>
          <p:cNvPr id="10" name="Conector reto 9"/>
          <p:cNvCxnSpPr/>
          <p:nvPr/>
        </p:nvCxnSpPr>
        <p:spPr>
          <a:xfrm>
            <a:off x="2195736" y="3789040"/>
            <a:ext cx="5184576" cy="0"/>
          </a:xfrm>
          <a:prstGeom prst="line">
            <a:avLst/>
          </a:prstGeom>
          <a:ln w="76200">
            <a:solidFill>
              <a:srgbClr val="FF0000"/>
            </a:solidFill>
            <a:head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56832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seriesEl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40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3</a:t>
            </a:r>
            <a:r>
              <a:rPr lang="pt-BR" dirty="0" smtClean="0"/>
              <a:t>. Aspectos da teoria do consumidor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 – Conceitos e Histórico</a:t>
            </a:r>
          </a:p>
        </p:txBody>
      </p:sp>
      <p:graphicFrame>
        <p:nvGraphicFramePr>
          <p:cNvPr id="9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76320582"/>
              </p:ext>
            </p:extLst>
          </p:nvPr>
        </p:nvGraphicFramePr>
        <p:xfrm>
          <a:off x="1182452" y="1700808"/>
          <a:ext cx="6779096" cy="3805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1619672" y="550794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Pizzas (fatias/dia)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15293" y="1916832"/>
            <a:ext cx="738664" cy="280831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pt-BR" dirty="0" smtClean="0"/>
              <a:t>Preço marginal de reserva (R$/fatia)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92994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Chart bld="series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25963"/>
          </a:xfrm>
        </p:spPr>
        <p:txBody>
          <a:bodyPr>
            <a:normAutofit/>
          </a:bodyPr>
          <a:lstStyle/>
          <a:p>
            <a:r>
              <a:rPr lang="pt-BR" dirty="0" smtClean="0"/>
              <a:t>Economia =</a:t>
            </a:r>
            <a:r>
              <a:rPr lang="pt-BR" i="1" dirty="0" smtClean="0"/>
              <a:t> </a:t>
            </a:r>
            <a:r>
              <a:rPr lang="pt-BR" i="1" dirty="0" err="1" smtClean="0"/>
              <a:t>oikos</a:t>
            </a:r>
            <a:r>
              <a:rPr lang="pt-BR" i="1" dirty="0" smtClean="0"/>
              <a:t> </a:t>
            </a:r>
            <a:r>
              <a:rPr lang="pt-BR" dirty="0" smtClean="0"/>
              <a:t>(casa) + </a:t>
            </a:r>
            <a:r>
              <a:rPr lang="pt-BR" i="1" dirty="0" err="1" smtClean="0"/>
              <a:t>nomos</a:t>
            </a:r>
            <a:r>
              <a:rPr lang="pt-BR" dirty="0" smtClean="0"/>
              <a:t> (governo, administração) = administração do lar</a:t>
            </a:r>
          </a:p>
          <a:p>
            <a:r>
              <a:rPr lang="pt-BR" dirty="0" smtClean="0"/>
              <a:t>Ciência social = satisfação das necessidades humanas</a:t>
            </a:r>
          </a:p>
          <a:p>
            <a:pPr lvl="1"/>
            <a:r>
              <a:rPr lang="pt-BR" dirty="0" smtClean="0"/>
              <a:t>Necessidades naturais</a:t>
            </a:r>
          </a:p>
          <a:p>
            <a:pPr lvl="2"/>
            <a:r>
              <a:rPr lang="pt-BR" dirty="0" smtClean="0"/>
              <a:t>Ex.: Alimentação</a:t>
            </a:r>
          </a:p>
          <a:p>
            <a:pPr lvl="1"/>
            <a:r>
              <a:rPr lang="pt-BR" dirty="0" smtClean="0"/>
              <a:t>Necessidades sociais</a:t>
            </a:r>
          </a:p>
          <a:p>
            <a:pPr lvl="2"/>
            <a:r>
              <a:rPr lang="pt-BR" dirty="0" smtClean="0"/>
              <a:t>Ex.: Festas, tecidos</a:t>
            </a:r>
          </a:p>
          <a:p>
            <a:pPr lvl="1"/>
            <a:r>
              <a:rPr lang="pt-BR" dirty="0" smtClean="0"/>
              <a:t>Necessidades da coletividade</a:t>
            </a:r>
          </a:p>
          <a:p>
            <a:pPr lvl="2"/>
            <a:r>
              <a:rPr lang="pt-BR" dirty="0" smtClean="0"/>
              <a:t>Ex.: transporte público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40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 smtClean="0"/>
              <a:t>1. A organização de um sistema econômico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- Conceitos e Histórico</a:t>
            </a:r>
          </a:p>
        </p:txBody>
      </p:sp>
    </p:spTree>
    <p:extLst>
      <p:ext uri="{BB962C8B-B14F-4D97-AF65-F5344CB8AC3E}">
        <p14:creationId xmlns:p14="http://schemas.microsoft.com/office/powerpoint/2010/main" xmlns="" val="4292013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82482974"/>
              </p:ext>
            </p:extLst>
          </p:nvPr>
        </p:nvGraphicFramePr>
        <p:xfrm>
          <a:off x="2041376" y="1998787"/>
          <a:ext cx="5050904" cy="4022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40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1. A organização de um sistema econômico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0" y="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 – Conceitos e Histórico</a:t>
            </a:r>
          </a:p>
        </p:txBody>
      </p:sp>
    </p:spTree>
    <p:extLst>
      <p:ext uri="{BB962C8B-B14F-4D97-AF65-F5344CB8AC3E}">
        <p14:creationId xmlns:p14="http://schemas.microsoft.com/office/powerpoint/2010/main" xmlns="" val="339119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36F5DD-EB08-47F5-B5D6-479EC22EA5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EED9B91-BA33-4286-B4F3-0117C9DC76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A73D5F3-4F91-4368-AF02-7C98A25880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Escassez = desejo de adquirir maior que sua disponibilidade</a:t>
            </a:r>
          </a:p>
          <a:p>
            <a:r>
              <a:rPr lang="pt-BR" dirty="0" smtClean="0"/>
              <a:t>Precificação = consumo racional</a:t>
            </a:r>
          </a:p>
          <a:p>
            <a:pPr lvl="1"/>
            <a:r>
              <a:rPr lang="pt-BR" dirty="0" smtClean="0"/>
              <a:t>Eficiência produtiva = maior uso possível </a:t>
            </a:r>
            <a:r>
              <a:rPr lang="pt-BR" dirty="0"/>
              <a:t>d</a:t>
            </a:r>
            <a:r>
              <a:rPr lang="pt-BR" dirty="0" smtClean="0"/>
              <a:t>o recurso</a:t>
            </a:r>
          </a:p>
          <a:p>
            <a:pPr lvl="1"/>
            <a:r>
              <a:rPr lang="pt-BR" dirty="0" smtClean="0"/>
              <a:t>Eficiência alocativa = otimizar as escolhas</a:t>
            </a:r>
            <a:endParaRPr lang="pt-BR" dirty="0"/>
          </a:p>
          <a:p>
            <a:r>
              <a:rPr lang="pt-BR" dirty="0" smtClean="0"/>
              <a:t>Soma de bens = produto total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23900" indent="-723900"/>
            <a:r>
              <a:rPr lang="pt-BR" dirty="0" smtClean="0"/>
              <a:t>2. Os problemas econômicos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 – Conceitos e Histórico</a:t>
            </a:r>
          </a:p>
        </p:txBody>
      </p:sp>
    </p:spTree>
    <p:extLst>
      <p:ext uri="{BB962C8B-B14F-4D97-AF65-F5344CB8AC3E}">
        <p14:creationId xmlns:p14="http://schemas.microsoft.com/office/powerpoint/2010/main" xmlns="" val="2771370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99107516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2. Os problemas econômicos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0" y="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 – Conceitos e Histórico</a:t>
            </a:r>
          </a:p>
        </p:txBody>
      </p:sp>
    </p:spTree>
    <p:extLst>
      <p:ext uri="{BB962C8B-B14F-4D97-AF65-F5344CB8AC3E}">
        <p14:creationId xmlns:p14="http://schemas.microsoft.com/office/powerpoint/2010/main" xmlns="" val="337626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1836C7A-117E-401E-B753-3428861BE5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9580455-9F93-4D95-9FA1-6CCB5E7FFB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6931442"/>
              </p:ext>
            </p:extLst>
          </p:nvPr>
        </p:nvGraphicFramePr>
        <p:xfrm>
          <a:off x="972000" y="1700808"/>
          <a:ext cx="7200000" cy="396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2. Os problemas econômicos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0" y="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 – Conceitos e Histórico</a:t>
            </a:r>
          </a:p>
        </p:txBody>
      </p:sp>
    </p:spTree>
    <p:extLst>
      <p:ext uri="{BB962C8B-B14F-4D97-AF65-F5344CB8AC3E}">
        <p14:creationId xmlns:p14="http://schemas.microsoft.com/office/powerpoint/2010/main" xmlns="" val="416187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2710F04-45FA-44AB-B794-464797649E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1B81AD-D5BF-45B7-B19E-6F2C00D1F8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B679D0-7655-498A-B3BC-3903A634F20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89E7CE5-2CED-495C-A995-F3B3FCCCCC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F19E87-1FF9-4138-A79D-1C6E9651E3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9A3861F-E7C1-4D59-8014-C9B4659534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57548656"/>
              </p:ext>
            </p:extLst>
          </p:nvPr>
        </p:nvGraphicFramePr>
        <p:xfrm>
          <a:off x="972000" y="1772816"/>
          <a:ext cx="7200000" cy="396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2. Os problemas econômicos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0" y="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 – Conceitos e Histórico</a:t>
            </a:r>
          </a:p>
        </p:txBody>
      </p:sp>
    </p:spTree>
    <p:extLst>
      <p:ext uri="{BB962C8B-B14F-4D97-AF65-F5344CB8AC3E}">
        <p14:creationId xmlns:p14="http://schemas.microsoft.com/office/powerpoint/2010/main" xmlns="" val="166208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9EE0DD-7EB5-4C40-8B45-C60AF7A31D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C23B1E-725D-4244-83E9-25DA97C0A3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445341-4372-40BC-AFE9-D65208F461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13C176-387E-4E31-9196-2E4EFF5FF9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9033BE0-E537-4311-A8B6-F35FDE34D4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8894146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2. Os problemas econômicos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 – Conceitos e Histórico</a:t>
            </a:r>
          </a:p>
        </p:txBody>
      </p:sp>
    </p:spTree>
    <p:extLst>
      <p:ext uri="{BB962C8B-B14F-4D97-AF65-F5344CB8AC3E}">
        <p14:creationId xmlns:p14="http://schemas.microsoft.com/office/powerpoint/2010/main" xmlns="" val="381202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050658D-6380-46F1-AAB7-5324639A859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88E791A-66AB-4123-A06C-62F6E7EA02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40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3</a:t>
            </a:r>
            <a:r>
              <a:rPr lang="pt-BR" dirty="0" smtClean="0"/>
              <a:t>. Aspectos da teoria do consumidor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 – Conceitos e Histórico</a:t>
            </a: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48047790"/>
              </p:ext>
            </p:extLst>
          </p:nvPr>
        </p:nvGraphicFramePr>
        <p:xfrm>
          <a:off x="457200" y="163988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80285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88648A3-2710-4FBE-906B-1926911C2D0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BC47FD9-6EF9-4EC4-B003-BEB0B6A1AC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A9B7B78-F971-4068-8F54-08D721D5FC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F142225-9F07-447D-889A-5F4B5C367C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6823E957-C455-483B-B98C-5D0156D99B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D51BF11-1821-44FE-A194-31B8841263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so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  <a:font script="Geor" typeface="Sylfaen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  <a:font script="Geor" typeface="Sylfaen"/>
    </a:minorFont>
  </a:fontScheme>
  <a:fmtScheme name="Concurso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  <a:fontScheme name="Concurso">
    <a:maj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  <a:font script="Geor" typeface="Sylfaen"/>
    </a:majorFont>
    <a:minorFont>
      <a:latin typeface="Lucida Sans Unicode"/>
      <a:ea typeface=""/>
      <a:cs typeface=""/>
      <a:font script="Jpan" typeface="ＭＳ Ｐゴシック"/>
      <a:font script="Hang" typeface="맑은 고딕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Uigh" typeface="Microsoft Uighur"/>
      <a:font script="Geor" typeface="Sylfaen"/>
    </a:minorFont>
  </a:fontScheme>
  <a:fmtScheme name="Concurso">
    <a:fillStyleLst>
      <a:solidFill>
        <a:schemeClr val="phClr"/>
      </a:solidFill>
      <a:gradFill rotWithShape="1">
        <a:gsLst>
          <a:gs pos="0">
            <a:schemeClr val="phClr">
              <a:tint val="62000"/>
              <a:satMod val="180000"/>
            </a:schemeClr>
          </a:gs>
          <a:gs pos="65000">
            <a:schemeClr val="phClr">
              <a:tint val="32000"/>
              <a:satMod val="250000"/>
            </a:schemeClr>
          </a:gs>
          <a:gs pos="100000">
            <a:schemeClr val="phClr">
              <a:tint val="23000"/>
              <a:satMod val="30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15000"/>
              <a:satMod val="180000"/>
            </a:schemeClr>
          </a:gs>
          <a:gs pos="50000">
            <a:schemeClr val="phClr">
              <a:shade val="45000"/>
              <a:satMod val="170000"/>
            </a:schemeClr>
          </a:gs>
          <a:gs pos="70000">
            <a:schemeClr val="phClr">
              <a:tint val="99000"/>
              <a:shade val="65000"/>
              <a:satMod val="155000"/>
            </a:schemeClr>
          </a:gs>
          <a:gs pos="100000">
            <a:schemeClr val="phClr">
              <a:tint val="95500"/>
              <a:shade val="10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55000" cap="flat" cmpd="thickThin" algn="ctr">
        <a:solidFill>
          <a:schemeClr val="phClr"/>
        </a:solidFill>
        <a:prstDash val="solid"/>
      </a:ln>
      <a:ln w="63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phClr">
              <a:satMod val="30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55000"/>
              <a:satMod val="300000"/>
            </a:schemeClr>
          </a:gs>
          <a:gs pos="40000">
            <a:schemeClr val="phClr">
              <a:tint val="65000"/>
              <a:satMod val="300000"/>
            </a:schemeClr>
          </a:gs>
          <a:gs pos="100000">
            <a:schemeClr val="phClr">
              <a:shade val="65000"/>
              <a:satMod val="300000"/>
            </a:schemeClr>
          </a:gs>
        </a:gsLst>
        <a:path path="circle">
          <a:fillToRect l="65000" b="98000"/>
        </a:path>
      </a:gradFill>
      <a:blipFill>
        <a:blip xmlns:r="http://schemas.openxmlformats.org/officeDocument/2006/relationships" r:embed="rId1">
          <a:duotone>
            <a:schemeClr val="phClr">
              <a:shade val="60000"/>
              <a:satMod val="110000"/>
            </a:schemeClr>
            <a:schemeClr val="phClr">
              <a:tint val="95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117</TotalTime>
  <Words>364</Words>
  <Application>Microsoft Office PowerPoint</Application>
  <PresentationFormat>Apresentação na tela (4:3)</PresentationFormat>
  <Paragraphs>77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Concurso</vt:lpstr>
      <vt:lpstr>ECONOMIA DA ENGENHARIA</vt:lpstr>
      <vt:lpstr>1. A organização de um sistema econômico</vt:lpstr>
      <vt:lpstr>1. A organização de um sistema econômico</vt:lpstr>
      <vt:lpstr>2. Os problemas econômicos</vt:lpstr>
      <vt:lpstr>2. Os problemas econômicos</vt:lpstr>
      <vt:lpstr>2. Os problemas econômicos</vt:lpstr>
      <vt:lpstr>2. Os problemas econômicos</vt:lpstr>
      <vt:lpstr>2. Os problemas econômicos</vt:lpstr>
      <vt:lpstr>3. Aspectos da teoria do consumidor</vt:lpstr>
      <vt:lpstr>3. Aspectos da teoria do consumidor</vt:lpstr>
      <vt:lpstr>3. Aspectos da teoria do consumidor</vt:lpstr>
      <vt:lpstr>3. Aspectos da teoria do consumidor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ECONOMIA DA ENGENHARIA</dc:title>
  <dc:creator>Usuário</dc:creator>
  <cp:lastModifiedBy> </cp:lastModifiedBy>
  <cp:revision>31</cp:revision>
  <dcterms:created xsi:type="dcterms:W3CDTF">2010-09-14T23:42:51Z</dcterms:created>
  <dcterms:modified xsi:type="dcterms:W3CDTF">2010-11-10T17:48:15Z</dcterms:modified>
</cp:coreProperties>
</file>